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31" r:id="rId2"/>
    <p:sldId id="517" r:id="rId3"/>
    <p:sldId id="326" r:id="rId4"/>
    <p:sldId id="328" r:id="rId5"/>
    <p:sldId id="257" r:id="rId6"/>
    <p:sldId id="332" r:id="rId7"/>
    <p:sldId id="413" r:id="rId8"/>
    <p:sldId id="327" r:id="rId9"/>
    <p:sldId id="532" r:id="rId10"/>
    <p:sldId id="329" r:id="rId11"/>
    <p:sldId id="579" r:id="rId12"/>
    <p:sldId id="540" r:id="rId13"/>
    <p:sldId id="580" r:id="rId14"/>
    <p:sldId id="539" r:id="rId15"/>
    <p:sldId id="529" r:id="rId16"/>
    <p:sldId id="530" r:id="rId17"/>
    <p:sldId id="531" r:id="rId18"/>
    <p:sldId id="547" r:id="rId19"/>
    <p:sldId id="260" r:id="rId20"/>
    <p:sldId id="518" r:id="rId21"/>
    <p:sldId id="489" r:id="rId22"/>
    <p:sldId id="408" r:id="rId23"/>
    <p:sldId id="514" r:id="rId24"/>
    <p:sldId id="550" r:id="rId25"/>
    <p:sldId id="581" r:id="rId26"/>
    <p:sldId id="541" r:id="rId27"/>
    <p:sldId id="542" r:id="rId28"/>
    <p:sldId id="573" r:id="rId29"/>
    <p:sldId id="574" r:id="rId30"/>
    <p:sldId id="575" r:id="rId31"/>
    <p:sldId id="576" r:id="rId32"/>
    <p:sldId id="577" r:id="rId33"/>
    <p:sldId id="502" r:id="rId34"/>
    <p:sldId id="516" r:id="rId35"/>
    <p:sldId id="386" r:id="rId36"/>
    <p:sldId id="261" r:id="rId37"/>
    <p:sldId id="263" r:id="rId38"/>
    <p:sldId id="269" r:id="rId39"/>
    <p:sldId id="330" r:id="rId40"/>
    <p:sldId id="567" r:id="rId41"/>
    <p:sldId id="268" r:id="rId42"/>
    <p:sldId id="337" r:id="rId43"/>
    <p:sldId id="338" r:id="rId44"/>
    <p:sldId id="370" r:id="rId45"/>
    <p:sldId id="417" r:id="rId46"/>
    <p:sldId id="566" r:id="rId47"/>
    <p:sldId id="557" r:id="rId48"/>
    <p:sldId id="371" r:id="rId49"/>
    <p:sldId id="372" r:id="rId50"/>
    <p:sldId id="480" r:id="rId51"/>
    <p:sldId id="538" r:id="rId52"/>
    <p:sldId id="582" r:id="rId53"/>
    <p:sldId id="583" r:id="rId54"/>
    <p:sldId id="584" r:id="rId55"/>
    <p:sldId id="585" r:id="rId56"/>
    <p:sldId id="505" r:id="rId57"/>
    <p:sldId id="379" r:id="rId58"/>
    <p:sldId id="482" r:id="rId59"/>
    <p:sldId id="352" r:id="rId60"/>
    <p:sldId id="416" r:id="rId61"/>
    <p:sldId id="479" r:id="rId62"/>
    <p:sldId id="533" r:id="rId63"/>
    <p:sldId id="503" r:id="rId64"/>
    <p:sldId id="418" r:id="rId65"/>
    <p:sldId id="351" r:id="rId66"/>
    <p:sldId id="355" r:id="rId67"/>
    <p:sldId id="564" r:id="rId68"/>
    <p:sldId id="421" r:id="rId69"/>
    <p:sldId id="535" r:id="rId70"/>
    <p:sldId id="423" r:id="rId71"/>
    <p:sldId id="499" r:id="rId72"/>
    <p:sldId id="569" r:id="rId73"/>
    <p:sldId id="556" r:id="rId74"/>
    <p:sldId id="570" r:id="rId75"/>
    <p:sldId id="571" r:id="rId76"/>
    <p:sldId id="572" r:id="rId77"/>
    <p:sldId id="419" r:id="rId78"/>
    <p:sldId id="481" r:id="rId79"/>
    <p:sldId id="521" r:id="rId80"/>
    <p:sldId id="425" r:id="rId81"/>
    <p:sldId id="353" r:id="rId82"/>
    <p:sldId id="356" r:id="rId83"/>
    <p:sldId id="357" r:id="rId84"/>
    <p:sldId id="354" r:id="rId85"/>
    <p:sldId id="358" r:id="rId86"/>
    <p:sldId id="586" r:id="rId87"/>
    <p:sldId id="587" r:id="rId88"/>
    <p:sldId id="591" r:id="rId89"/>
    <p:sldId id="588" r:id="rId90"/>
    <p:sldId id="554" r:id="rId91"/>
    <p:sldId id="555" r:id="rId92"/>
    <p:sldId id="562" r:id="rId93"/>
    <p:sldId id="563" r:id="rId94"/>
    <p:sldId id="429" r:id="rId95"/>
    <p:sldId id="559" r:id="rId96"/>
    <p:sldId id="515" r:id="rId97"/>
    <p:sldId id="592" r:id="rId98"/>
    <p:sldId id="551" r:id="rId99"/>
    <p:sldId id="552" r:id="rId100"/>
    <p:sldId id="378" r:id="rId101"/>
    <p:sldId id="385" r:id="rId102"/>
    <p:sldId id="522" r:id="rId103"/>
    <p:sldId id="427" r:id="rId104"/>
    <p:sldId id="523" r:id="rId105"/>
    <p:sldId id="593" r:id="rId106"/>
    <p:sldId id="422" r:id="rId107"/>
    <p:sldId id="524" r:id="rId108"/>
    <p:sldId id="526" r:id="rId109"/>
    <p:sldId id="528" r:id="rId110"/>
    <p:sldId id="525" r:id="rId111"/>
    <p:sldId id="451" r:id="rId112"/>
    <p:sldId id="578" r:id="rId113"/>
    <p:sldId id="590" r:id="rId114"/>
    <p:sldId id="589" r:id="rId115"/>
    <p:sldId id="565" r:id="rId116"/>
    <p:sldId id="527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2604"/>
    <a:srgbClr val="FFE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Kim" userId="d39d342fa9446bf4" providerId="LiveId" clId="{24AF97CF-1A88-498D-B5C5-A185BDE5ACED}"/>
    <pc:docChg chg="undo redo custSel addSld delSld modSld sldOrd">
      <pc:chgData name="Andreas Kim" userId="d39d342fa9446bf4" providerId="LiveId" clId="{24AF97CF-1A88-498D-B5C5-A185BDE5ACED}" dt="2025-04-18T22:24:26.602" v="1270" actId="1036"/>
      <pc:docMkLst>
        <pc:docMk/>
      </pc:docMkLst>
      <pc:sldChg chg="modSp mod">
        <pc:chgData name="Andreas Kim" userId="d39d342fa9446bf4" providerId="LiveId" clId="{24AF97CF-1A88-498D-B5C5-A185BDE5ACED}" dt="2025-04-13T20:57:13.221" v="85" actId="20577"/>
        <pc:sldMkLst>
          <pc:docMk/>
          <pc:sldMk cId="3764884288" sldId="260"/>
        </pc:sldMkLst>
        <pc:spChg chg="mod">
          <ac:chgData name="Andreas Kim" userId="d39d342fa9446bf4" providerId="LiveId" clId="{24AF97CF-1A88-498D-B5C5-A185BDE5ACED}" dt="2025-04-13T20:57:13.221" v="85" actId="20577"/>
          <ac:spMkLst>
            <pc:docMk/>
            <pc:sldMk cId="3764884288" sldId="260"/>
            <ac:spMk id="3" creationId="{92233696-AA00-48FC-CA4A-6E6404803A1F}"/>
          </ac:spMkLst>
        </pc:spChg>
      </pc:sldChg>
      <pc:sldChg chg="modSp mod">
        <pc:chgData name="Andreas Kim" userId="d39d342fa9446bf4" providerId="LiveId" clId="{24AF97CF-1A88-498D-B5C5-A185BDE5ACED}" dt="2025-04-16T03:00:49.645" v="1024" actId="20577"/>
        <pc:sldMkLst>
          <pc:docMk/>
          <pc:sldMk cId="673294480" sldId="326"/>
        </pc:sldMkLst>
        <pc:spChg chg="mod">
          <ac:chgData name="Andreas Kim" userId="d39d342fa9446bf4" providerId="LiveId" clId="{24AF97CF-1A88-498D-B5C5-A185BDE5ACED}" dt="2025-04-16T03:00:49.645" v="1024" actId="20577"/>
          <ac:spMkLst>
            <pc:docMk/>
            <pc:sldMk cId="673294480" sldId="326"/>
            <ac:spMk id="7" creationId="{2512C36B-AB3C-70CC-82FD-6E4E395531DF}"/>
          </ac:spMkLst>
        </pc:sp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2" creationId="{8F29C95A-FC2C-6D6B-F062-E954EE8507A8}"/>
          </ac:picMkLst>
        </pc:pic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5" creationId="{0A7AD338-EC09-0B07-4EB6-9D684023AAB6}"/>
          </ac:picMkLst>
        </pc:pic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6" creationId="{8F01B103-E6FF-0FAC-B913-77456D9DDB00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" creationId="{16F2BE35-99E2-70E9-E31C-3F3E5908A0E2}"/>
          </ac:picMkLst>
        </pc:pic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13320" creationId="{8B13D07F-6F77-2838-2B75-BA73E8EDBD73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24" creationId="{2D0C305B-9125-BC54-DE47-C2C341C9C8C1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32" creationId="{15BDD35C-3C14-46C5-E417-89880821E291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34" creationId="{0AFEF8F3-D95E-EBB4-DD3F-4F73DC1DBFB0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38" creationId="{08A451DD-BD86-E634-4BC0-1BEEFC868DC6}"/>
          </ac:picMkLst>
        </pc:picChg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2459643935" sldId="378"/>
        </pc:sldMkLst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2636274895" sldId="385"/>
        </pc:sldMkLst>
      </pc:sldChg>
      <pc:sldChg chg="addSp delSp modSp mod modClrScheme chgLayout">
        <pc:chgData name="Andreas Kim" userId="d39d342fa9446bf4" providerId="LiveId" clId="{24AF97CF-1A88-498D-B5C5-A185BDE5ACED}" dt="2025-04-15T04:06:18.789" v="630" actId="1076"/>
        <pc:sldMkLst>
          <pc:docMk/>
          <pc:sldMk cId="550136628" sldId="386"/>
        </pc:sldMkLst>
        <pc:spChg chg="mod ord">
          <ac:chgData name="Andreas Kim" userId="d39d342fa9446bf4" providerId="LiveId" clId="{24AF97CF-1A88-498D-B5C5-A185BDE5ACED}" dt="2025-04-15T04:04:02.579" v="625" actId="700"/>
          <ac:spMkLst>
            <pc:docMk/>
            <pc:sldMk cId="550136628" sldId="386"/>
            <ac:spMk id="2" creationId="{40125E9F-A3B0-4653-F3A8-882AE15DD0C1}"/>
          </ac:spMkLst>
        </pc:spChg>
        <pc:spChg chg="add del mod">
          <ac:chgData name="Andreas Kim" userId="d39d342fa9446bf4" providerId="LiveId" clId="{24AF97CF-1A88-498D-B5C5-A185BDE5ACED}" dt="2025-04-15T04:03:56.227" v="624" actId="478"/>
          <ac:spMkLst>
            <pc:docMk/>
            <pc:sldMk cId="550136628" sldId="386"/>
            <ac:spMk id="3" creationId="{74E551AE-A077-4B7B-1ECB-D19060E24972}"/>
          </ac:spMkLst>
        </pc:spChg>
        <pc:spChg chg="add del mod">
          <ac:chgData name="Andreas Kim" userId="d39d342fa9446bf4" providerId="LiveId" clId="{24AF97CF-1A88-498D-B5C5-A185BDE5ACED}" dt="2025-04-15T04:03:46.862" v="623"/>
          <ac:spMkLst>
            <pc:docMk/>
            <pc:sldMk cId="550136628" sldId="386"/>
            <ac:spMk id="5" creationId="{666ACA61-8163-BFAF-6D38-D776A5C475D6}"/>
          </ac:spMkLst>
        </pc:spChg>
        <pc:spChg chg="add del mod ord">
          <ac:chgData name="Andreas Kim" userId="d39d342fa9446bf4" providerId="LiveId" clId="{24AF97CF-1A88-498D-B5C5-A185BDE5ACED}" dt="2025-04-15T04:04:51.950" v="626"/>
          <ac:spMkLst>
            <pc:docMk/>
            <pc:sldMk cId="550136628" sldId="386"/>
            <ac:spMk id="7" creationId="{68B91ED3-6F0A-0530-D197-0A2B997FAAC3}"/>
          </ac:spMkLst>
        </pc:spChg>
        <pc:spChg chg="add del mod">
          <ac:chgData name="Andreas Kim" userId="d39d342fa9446bf4" providerId="LiveId" clId="{24AF97CF-1A88-498D-B5C5-A185BDE5ACED}" dt="2025-04-15T04:06:01.810" v="628"/>
          <ac:spMkLst>
            <pc:docMk/>
            <pc:sldMk cId="550136628" sldId="386"/>
            <ac:spMk id="11" creationId="{CF70D19A-9A2E-46DD-CEFF-D9DE7ACE2DAC}"/>
          </ac:spMkLst>
        </pc:spChg>
        <pc:picChg chg="add mod ord">
          <ac:chgData name="Andreas Kim" userId="d39d342fa9446bf4" providerId="LiveId" clId="{24AF97CF-1A88-498D-B5C5-A185BDE5ACED}" dt="2025-04-15T04:04:02.579" v="625" actId="700"/>
          <ac:picMkLst>
            <pc:docMk/>
            <pc:sldMk cId="550136628" sldId="386"/>
            <ac:picMk id="6" creationId="{4841C3AF-B117-EFB8-42D9-B00DC8DAFCD0}"/>
          </ac:picMkLst>
        </pc:picChg>
        <pc:picChg chg="add del mod">
          <ac:chgData name="Andreas Kim" userId="d39d342fa9446bf4" providerId="LiveId" clId="{24AF97CF-1A88-498D-B5C5-A185BDE5ACED}" dt="2025-04-15T04:05:56.556" v="627" actId="478"/>
          <ac:picMkLst>
            <pc:docMk/>
            <pc:sldMk cId="550136628" sldId="386"/>
            <ac:picMk id="8" creationId="{37DBF80A-C47E-AE9B-4A2B-16466BCE4621}"/>
          </ac:picMkLst>
        </pc:picChg>
        <pc:picChg chg="del">
          <ac:chgData name="Andreas Kim" userId="d39d342fa9446bf4" providerId="LiveId" clId="{24AF97CF-1A88-498D-B5C5-A185BDE5ACED}" dt="2025-04-15T04:03:34.143" v="622" actId="478"/>
          <ac:picMkLst>
            <pc:docMk/>
            <pc:sldMk cId="550136628" sldId="386"/>
            <ac:picMk id="9" creationId="{1B3E1FD3-DC02-F710-A702-1C689056CDBB}"/>
          </ac:picMkLst>
        </pc:picChg>
        <pc:picChg chg="add mod">
          <ac:chgData name="Andreas Kim" userId="d39d342fa9446bf4" providerId="LiveId" clId="{24AF97CF-1A88-498D-B5C5-A185BDE5ACED}" dt="2025-04-15T04:06:18.789" v="630" actId="1076"/>
          <ac:picMkLst>
            <pc:docMk/>
            <pc:sldMk cId="550136628" sldId="386"/>
            <ac:picMk id="12" creationId="{B299AA97-F037-D340-EC9A-43CC433FFCEF}"/>
          </ac:picMkLst>
        </pc:picChg>
      </pc:sldChg>
      <pc:sldChg chg="addSp delSp modSp mod">
        <pc:chgData name="Andreas Kim" userId="d39d342fa9446bf4" providerId="LiveId" clId="{24AF97CF-1A88-498D-B5C5-A185BDE5ACED}" dt="2025-04-15T02:50:19.767" v="373" actId="478"/>
        <pc:sldMkLst>
          <pc:docMk/>
          <pc:sldMk cId="2847115034" sldId="408"/>
        </pc:sldMkLst>
        <pc:spChg chg="add del mod">
          <ac:chgData name="Andreas Kim" userId="d39d342fa9446bf4" providerId="LiveId" clId="{24AF97CF-1A88-498D-B5C5-A185BDE5ACED}" dt="2025-04-15T02:50:19.767" v="373" actId="478"/>
          <ac:spMkLst>
            <pc:docMk/>
            <pc:sldMk cId="2847115034" sldId="408"/>
            <ac:spMk id="2" creationId="{8D213B15-1BCB-56EF-B8D0-C8231D0AB3ED}"/>
          </ac:spMkLst>
        </pc:spChg>
      </pc:sldChg>
      <pc:sldChg chg="addSp modSp del">
        <pc:chgData name="Andreas Kim" userId="d39d342fa9446bf4" providerId="LiveId" clId="{24AF97CF-1A88-498D-B5C5-A185BDE5ACED}" dt="2025-04-15T03:27:17.877" v="519" actId="47"/>
        <pc:sldMkLst>
          <pc:docMk/>
          <pc:sldMk cId="36881288" sldId="412"/>
        </pc:sldMkLst>
        <pc:spChg chg="add mod">
          <ac:chgData name="Andreas Kim" userId="d39d342fa9446bf4" providerId="LiveId" clId="{24AF97CF-1A88-498D-B5C5-A185BDE5ACED}" dt="2025-04-13T20:58:06.279" v="91"/>
          <ac:spMkLst>
            <pc:docMk/>
            <pc:sldMk cId="36881288" sldId="412"/>
            <ac:spMk id="2" creationId="{05E2F6EF-7ACD-02B9-BCF5-7BF7EA32E83E}"/>
          </ac:spMkLst>
        </pc:spChg>
      </pc:sldChg>
      <pc:sldChg chg="addSp delSp modSp mod">
        <pc:chgData name="Andreas Kim" userId="d39d342fa9446bf4" providerId="LiveId" clId="{24AF97CF-1A88-498D-B5C5-A185BDE5ACED}" dt="2025-04-15T04:22:12.526" v="681" actId="20577"/>
        <pc:sldMkLst>
          <pc:docMk/>
          <pc:sldMk cId="2953739267" sldId="421"/>
        </pc:sldMkLst>
        <pc:spChg chg="del">
          <ac:chgData name="Andreas Kim" userId="d39d342fa9446bf4" providerId="LiveId" clId="{24AF97CF-1A88-498D-B5C5-A185BDE5ACED}" dt="2025-04-15T04:21:05.946" v="652" actId="478"/>
          <ac:spMkLst>
            <pc:docMk/>
            <pc:sldMk cId="2953739267" sldId="421"/>
            <ac:spMk id="2" creationId="{E4EDE821-3E45-0A47-B78A-19BB405F401C}"/>
          </ac:spMkLst>
        </pc:spChg>
        <pc:spChg chg="add del mod">
          <ac:chgData name="Andreas Kim" userId="d39d342fa9446bf4" providerId="LiveId" clId="{24AF97CF-1A88-498D-B5C5-A185BDE5ACED}" dt="2025-04-15T04:20:53.047" v="650" actId="478"/>
          <ac:spMkLst>
            <pc:docMk/>
            <pc:sldMk cId="2953739267" sldId="421"/>
            <ac:spMk id="3" creationId="{9E3C2193-33FF-674F-CAC8-25024090CA86}"/>
          </ac:spMkLst>
        </pc:spChg>
        <pc:spChg chg="mod">
          <ac:chgData name="Andreas Kim" userId="d39d342fa9446bf4" providerId="LiveId" clId="{24AF97CF-1A88-498D-B5C5-A185BDE5ACED}" dt="2025-04-15T04:22:12.526" v="681" actId="20577"/>
          <ac:spMkLst>
            <pc:docMk/>
            <pc:sldMk cId="2953739267" sldId="421"/>
            <ac:spMk id="6" creationId="{BA5D37A6-6958-5031-F25C-59CE13409AF6}"/>
          </ac:spMkLst>
        </pc:spChg>
        <pc:picChg chg="add mod">
          <ac:chgData name="Andreas Kim" userId="d39d342fa9446bf4" providerId="LiveId" clId="{24AF97CF-1A88-498D-B5C5-A185BDE5ACED}" dt="2025-04-15T04:21:47.068" v="656" actId="1076"/>
          <ac:picMkLst>
            <pc:docMk/>
            <pc:sldMk cId="2953739267" sldId="421"/>
            <ac:picMk id="8" creationId="{442BA62F-79CA-ED57-E115-5E1C07B93FF3}"/>
          </ac:picMkLst>
        </pc:picChg>
        <pc:picChg chg="del">
          <ac:chgData name="Andreas Kim" userId="d39d342fa9446bf4" providerId="LiveId" clId="{24AF97CF-1A88-498D-B5C5-A185BDE5ACED}" dt="2025-04-15T04:20:59.474" v="651" actId="478"/>
          <ac:picMkLst>
            <pc:docMk/>
            <pc:sldMk cId="2953739267" sldId="421"/>
            <ac:picMk id="11" creationId="{BF4CB75B-C3DF-D7A5-DCFC-B14C5C65D687}"/>
          </ac:picMkLst>
        </pc:picChg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797126383" sldId="422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1214292689" sldId="422"/>
        </pc:sldMkLst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1890848837" sldId="422"/>
        </pc:sldMkLst>
      </pc:sldChg>
      <pc:sldChg chg="addSp delSp modSp">
        <pc:chgData name="Andreas Kim" userId="d39d342fa9446bf4" providerId="LiveId" clId="{24AF97CF-1A88-498D-B5C5-A185BDE5ACED}" dt="2025-04-13T21:02:05.137" v="122"/>
        <pc:sldMkLst>
          <pc:docMk/>
          <pc:sldMk cId="2085652184" sldId="423"/>
        </pc:sldMkLst>
        <pc:spChg chg="add del mod">
          <ac:chgData name="Andreas Kim" userId="d39d342fa9446bf4" providerId="LiveId" clId="{24AF97CF-1A88-498D-B5C5-A185BDE5ACED}" dt="2025-04-13T21:02:05.137" v="122"/>
          <ac:spMkLst>
            <pc:docMk/>
            <pc:sldMk cId="2085652184" sldId="423"/>
            <ac:spMk id="2" creationId="{CEC80233-3BA2-2516-01FF-E1821C17A9A6}"/>
          </ac:spMkLst>
        </pc:spChg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245291775" sldId="427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3691509979" sldId="427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4116904967" sldId="427"/>
        </pc:sldMkLst>
      </pc:sldChg>
      <pc:sldChg chg="modSp mod">
        <pc:chgData name="Andreas Kim" userId="d39d342fa9446bf4" providerId="LiveId" clId="{24AF97CF-1A88-498D-B5C5-A185BDE5ACED}" dt="2025-04-15T05:10:03.917" v="799" actId="20577"/>
        <pc:sldMkLst>
          <pc:docMk/>
          <pc:sldMk cId="2202150476" sldId="451"/>
        </pc:sldMkLst>
        <pc:spChg chg="mod">
          <ac:chgData name="Andreas Kim" userId="d39d342fa9446bf4" providerId="LiveId" clId="{24AF97CF-1A88-498D-B5C5-A185BDE5ACED}" dt="2025-04-15T05:10:03.917" v="799" actId="20577"/>
          <ac:spMkLst>
            <pc:docMk/>
            <pc:sldMk cId="2202150476" sldId="451"/>
            <ac:spMk id="3" creationId="{AB5CBD51-1900-7E18-1FE0-09B0EFCB5617}"/>
          </ac:spMkLst>
        </pc:spChg>
      </pc:sldChg>
      <pc:sldChg chg="addSp modSp del">
        <pc:chgData name="Andreas Kim" userId="d39d342fa9446bf4" providerId="LiveId" clId="{24AF97CF-1A88-498D-B5C5-A185BDE5ACED}" dt="2025-04-15T04:06:33.636" v="631" actId="47"/>
        <pc:sldMkLst>
          <pc:docMk/>
          <pc:sldMk cId="2336483785" sldId="490"/>
        </pc:sldMkLst>
        <pc:spChg chg="add mod">
          <ac:chgData name="Andreas Kim" userId="d39d342fa9446bf4" providerId="LiveId" clId="{24AF97CF-1A88-498D-B5C5-A185BDE5ACED}" dt="2025-04-13T20:59:46.210" v="112"/>
          <ac:spMkLst>
            <pc:docMk/>
            <pc:sldMk cId="2336483785" sldId="490"/>
            <ac:spMk id="3" creationId="{8AF16DAC-F997-3084-9A06-565FD575BC17}"/>
          </ac:spMkLst>
        </pc:spChg>
      </pc:sldChg>
      <pc:sldChg chg="modSp mod">
        <pc:chgData name="Andreas Kim" userId="d39d342fa9446bf4" providerId="LiveId" clId="{24AF97CF-1A88-498D-B5C5-A185BDE5ACED}" dt="2025-04-17T18:37:16.011" v="1199" actId="20577"/>
        <pc:sldMkLst>
          <pc:docMk/>
          <pc:sldMk cId="3779717201" sldId="499"/>
        </pc:sldMkLst>
        <pc:spChg chg="mod">
          <ac:chgData name="Andreas Kim" userId="d39d342fa9446bf4" providerId="LiveId" clId="{24AF97CF-1A88-498D-B5C5-A185BDE5ACED}" dt="2025-04-17T18:37:16.011" v="1199" actId="20577"/>
          <ac:spMkLst>
            <pc:docMk/>
            <pc:sldMk cId="3779717201" sldId="499"/>
            <ac:spMk id="2" creationId="{A2E50D92-7E6E-8483-E876-A607807AECDF}"/>
          </ac:spMkLst>
        </pc:spChg>
        <pc:spChg chg="mod">
          <ac:chgData name="Andreas Kim" userId="d39d342fa9446bf4" providerId="LiveId" clId="{24AF97CF-1A88-498D-B5C5-A185BDE5ACED}" dt="2025-04-17T18:36:57.234" v="1187" actId="6549"/>
          <ac:spMkLst>
            <pc:docMk/>
            <pc:sldMk cId="3779717201" sldId="499"/>
            <ac:spMk id="4" creationId="{8B0EA027-F94F-8D77-094F-FD9BFB18ABE2}"/>
          </ac:spMkLst>
        </pc:spChg>
      </pc:sldChg>
      <pc:sldChg chg="addSp modSp">
        <pc:chgData name="Andreas Kim" userId="d39d342fa9446bf4" providerId="LiveId" clId="{24AF97CF-1A88-498D-B5C5-A185BDE5ACED}" dt="2025-04-13T20:59:33.742" v="109"/>
        <pc:sldMkLst>
          <pc:docMk/>
          <pc:sldMk cId="2391692072" sldId="502"/>
        </pc:sldMkLst>
        <pc:spChg chg="add mod">
          <ac:chgData name="Andreas Kim" userId="d39d342fa9446bf4" providerId="LiveId" clId="{24AF97CF-1A88-498D-B5C5-A185BDE5ACED}" dt="2025-04-13T20:59:33.742" v="109"/>
          <ac:spMkLst>
            <pc:docMk/>
            <pc:sldMk cId="2391692072" sldId="502"/>
            <ac:spMk id="3" creationId="{92F4AB3B-9634-98E3-9360-C4EA106B6627}"/>
          </ac:spMkLst>
        </pc:spChg>
      </pc:sldChg>
      <pc:sldChg chg="add del">
        <pc:chgData name="Andreas Kim" userId="d39d342fa9446bf4" providerId="LiveId" clId="{24AF97CF-1A88-498D-B5C5-A185BDE5ACED}" dt="2025-04-17T02:54:57.600" v="1135" actId="2696"/>
        <pc:sldMkLst>
          <pc:docMk/>
          <pc:sldMk cId="569327036" sldId="504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4229828444" sldId="504"/>
        </pc:sldMkLst>
      </pc:sldChg>
      <pc:sldChg chg="addSp modSp del">
        <pc:chgData name="Andreas Kim" userId="d39d342fa9446bf4" providerId="LiveId" clId="{24AF97CF-1A88-498D-B5C5-A185BDE5ACED}" dt="2025-04-15T04:09:41.785" v="634" actId="2696"/>
        <pc:sldMkLst>
          <pc:docMk/>
          <pc:sldMk cId="217342143" sldId="505"/>
        </pc:sldMkLst>
        <pc:spChg chg="add mod">
          <ac:chgData name="Andreas Kim" userId="d39d342fa9446bf4" providerId="LiveId" clId="{24AF97CF-1A88-498D-B5C5-A185BDE5ACED}" dt="2025-04-13T21:01:05.649" v="118"/>
          <ac:spMkLst>
            <pc:docMk/>
            <pc:sldMk cId="217342143" sldId="505"/>
            <ac:spMk id="2" creationId="{6D584D45-1AC6-15AF-68A7-CD6AAD2346C4}"/>
          </ac:spMkLst>
        </pc:spChg>
      </pc:sldChg>
      <pc:sldChg chg="addSp delSp modSp add mod modClrScheme chgLayout">
        <pc:chgData name="Andreas Kim" userId="d39d342fa9446bf4" providerId="LiveId" clId="{24AF97CF-1A88-498D-B5C5-A185BDE5ACED}" dt="2025-04-15T04:12:37.236" v="649" actId="700"/>
        <pc:sldMkLst>
          <pc:docMk/>
          <pc:sldMk cId="1610736497" sldId="505"/>
        </pc:sldMkLst>
        <pc:spChg chg="del">
          <ac:chgData name="Andreas Kim" userId="d39d342fa9446bf4" providerId="LiveId" clId="{24AF97CF-1A88-498D-B5C5-A185BDE5ACED}" dt="2025-04-15T04:12:23.485" v="647" actId="478"/>
          <ac:spMkLst>
            <pc:docMk/>
            <pc:sldMk cId="1610736497" sldId="505"/>
            <ac:spMk id="2" creationId="{6D584D45-1AC6-15AF-68A7-CD6AAD2346C4}"/>
          </ac:spMkLst>
        </pc:spChg>
        <pc:spChg chg="mod ord">
          <ac:chgData name="Andreas Kim" userId="d39d342fa9446bf4" providerId="LiveId" clId="{24AF97CF-1A88-498D-B5C5-A185BDE5ACED}" dt="2025-04-15T04:12:37.236" v="649" actId="700"/>
          <ac:spMkLst>
            <pc:docMk/>
            <pc:sldMk cId="1610736497" sldId="505"/>
            <ac:spMk id="4" creationId="{1192775E-ADC9-3928-FC5B-6EAEB56CCAD8}"/>
          </ac:spMkLst>
        </pc:spChg>
        <pc:spChg chg="del">
          <ac:chgData name="Andreas Kim" userId="d39d342fa9446bf4" providerId="LiveId" clId="{24AF97CF-1A88-498D-B5C5-A185BDE5ACED}" dt="2025-04-15T04:10:49.637" v="640" actId="478"/>
          <ac:spMkLst>
            <pc:docMk/>
            <pc:sldMk cId="1610736497" sldId="505"/>
            <ac:spMk id="5" creationId="{205A91A9-A76A-AD3A-DAE5-CE00093158A3}"/>
          </ac:spMkLst>
        </pc:spChg>
        <pc:spChg chg="del mod ord">
          <ac:chgData name="Andreas Kim" userId="d39d342fa9446bf4" providerId="LiveId" clId="{24AF97CF-1A88-498D-B5C5-A185BDE5ACED}" dt="2025-04-15T04:11:50.608" v="644" actId="700"/>
          <ac:spMkLst>
            <pc:docMk/>
            <pc:sldMk cId="1610736497" sldId="505"/>
            <ac:spMk id="6" creationId="{84708640-F2FC-5358-5CC9-484E7A8511B8}"/>
          </ac:spMkLst>
        </pc:spChg>
        <pc:spChg chg="add del mod">
          <ac:chgData name="Andreas Kim" userId="d39d342fa9446bf4" providerId="LiveId" clId="{24AF97CF-1A88-498D-B5C5-A185BDE5ACED}" dt="2025-04-15T04:11:25.593" v="643" actId="478"/>
          <ac:spMkLst>
            <pc:docMk/>
            <pc:sldMk cId="1610736497" sldId="505"/>
            <ac:spMk id="8" creationId="{3C3CA514-F2A5-CF03-6B96-5C0B766D80C3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4" creationId="{FD11842B-8C79-D655-C972-DD23036EFDD6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5" creationId="{3DE196CF-C142-F46A-1C6D-815B74E161AD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6" creationId="{E8CC36BB-8196-AB5C-272E-BF204C82DD97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7" creationId="{F8612276-25FB-109D-A723-6F29E2437A71}"/>
          </ac:spMkLst>
        </pc:spChg>
        <pc:spChg chg="add del mod ord">
          <ac:chgData name="Andreas Kim" userId="d39d342fa9446bf4" providerId="LiveId" clId="{24AF97CF-1A88-498D-B5C5-A185BDE5ACED}" dt="2025-04-15T04:12:16.830" v="646"/>
          <ac:spMkLst>
            <pc:docMk/>
            <pc:sldMk cId="1610736497" sldId="505"/>
            <ac:spMk id="18" creationId="{19EA7933-A599-D8D2-E1EC-0621ED0ACDEB}"/>
          </ac:spMkLst>
        </pc:spChg>
        <pc:spChg chg="add del mod ord">
          <ac:chgData name="Andreas Kim" userId="d39d342fa9446bf4" providerId="LiveId" clId="{24AF97CF-1A88-498D-B5C5-A185BDE5ACED}" dt="2025-04-15T04:12:37.236" v="649" actId="700"/>
          <ac:spMkLst>
            <pc:docMk/>
            <pc:sldMk cId="1610736497" sldId="505"/>
            <ac:spMk id="20" creationId="{6A5BBB58-3A92-044C-B9D8-F3ECCAFD8F09}"/>
          </ac:spMkLst>
        </pc:spChg>
        <pc:picChg chg="del">
          <ac:chgData name="Andreas Kim" userId="d39d342fa9446bf4" providerId="LiveId" clId="{24AF97CF-1A88-498D-B5C5-A185BDE5ACED}" dt="2025-04-15T04:10:49.637" v="640" actId="478"/>
          <ac:picMkLst>
            <pc:docMk/>
            <pc:sldMk cId="1610736497" sldId="505"/>
            <ac:picMk id="3" creationId="{D756A1A0-1F81-6144-54E0-2AD9F5143874}"/>
          </ac:picMkLst>
        </pc:picChg>
        <pc:picChg chg="add del mod">
          <ac:chgData name="Andreas Kim" userId="d39d342fa9446bf4" providerId="LiveId" clId="{24AF97CF-1A88-498D-B5C5-A185BDE5ACED}" dt="2025-04-15T04:11:12.956" v="642"/>
          <ac:picMkLst>
            <pc:docMk/>
            <pc:sldMk cId="1610736497" sldId="505"/>
            <ac:picMk id="9" creationId="{17228D93-0D6E-8955-B054-08AD4685813B}"/>
          </ac:picMkLst>
        </pc:picChg>
        <pc:picChg chg="add mod ord">
          <ac:chgData name="Andreas Kim" userId="d39d342fa9446bf4" providerId="LiveId" clId="{24AF97CF-1A88-498D-B5C5-A185BDE5ACED}" dt="2025-04-15T04:12:37.236" v="649" actId="700"/>
          <ac:picMkLst>
            <pc:docMk/>
            <pc:sldMk cId="1610736497" sldId="505"/>
            <ac:picMk id="19" creationId="{2C04CD92-C501-04EF-034A-BF5FFA100EC6}"/>
          </ac:picMkLst>
        </pc:pic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0" creationId="{8E329607-7D72-2D91-234F-227EABE492AE}"/>
          </ac:cxnSpMkLst>
        </pc:cxn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1" creationId="{D7E1F76F-4A40-F8FD-AD66-E956F179F9FB}"/>
          </ac:cxnSpMkLst>
        </pc:cxn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2" creationId="{396F074C-33E4-8E7E-A3D2-01E33543C527}"/>
          </ac:cxnSpMkLst>
        </pc:cxn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3" creationId="{D9CA21E2-2858-AB14-9B8F-B400A210862A}"/>
          </ac:cxnSpMkLst>
        </pc:cxnChg>
      </pc:sldChg>
      <pc:sldChg chg="addSp delSp modSp mod modClrScheme chgLayout">
        <pc:chgData name="Andreas Kim" userId="d39d342fa9446bf4" providerId="LiveId" clId="{24AF97CF-1A88-498D-B5C5-A185BDE5ACED}" dt="2025-04-16T03:22:01.209" v="1076" actId="13926"/>
        <pc:sldMkLst>
          <pc:docMk/>
          <pc:sldMk cId="376481134" sldId="514"/>
        </pc:sldMkLst>
        <pc:spChg chg="add del mod">
          <ac:chgData name="Andreas Kim" userId="d39d342fa9446bf4" providerId="LiveId" clId="{24AF97CF-1A88-498D-B5C5-A185BDE5ACED}" dt="2025-04-15T02:50:43.615" v="374" actId="478"/>
          <ac:spMkLst>
            <pc:docMk/>
            <pc:sldMk cId="376481134" sldId="514"/>
            <ac:spMk id="2" creationId="{8AE79D1D-F335-DC30-6A8C-B2472B79527E}"/>
          </ac:spMkLst>
        </pc:spChg>
        <pc:spChg chg="mod ord">
          <ac:chgData name="Andreas Kim" userId="d39d342fa9446bf4" providerId="LiveId" clId="{24AF97CF-1A88-498D-B5C5-A185BDE5ACED}" dt="2025-04-15T03:36:41.678" v="568" actId="20577"/>
          <ac:spMkLst>
            <pc:docMk/>
            <pc:sldMk cId="376481134" sldId="514"/>
            <ac:spMk id="4" creationId="{D81DD46F-943C-34DC-93C9-177786BB29D0}"/>
          </ac:spMkLst>
        </pc:spChg>
        <pc:spChg chg="mod ord">
          <ac:chgData name="Andreas Kim" userId="d39d342fa9446bf4" providerId="LiveId" clId="{24AF97CF-1A88-498D-B5C5-A185BDE5ACED}" dt="2025-04-16T03:22:01.209" v="1076" actId="13926"/>
          <ac:spMkLst>
            <pc:docMk/>
            <pc:sldMk cId="376481134" sldId="514"/>
            <ac:spMk id="5" creationId="{18299652-9C66-95BE-AF20-D383D11B758D}"/>
          </ac:spMkLst>
        </pc:spChg>
        <pc:spChg chg="add del mod ord">
          <ac:chgData name="Andreas Kim" userId="d39d342fa9446bf4" providerId="LiveId" clId="{24AF97CF-1A88-498D-B5C5-A185BDE5ACED}" dt="2025-04-15T02:54:09.316" v="388" actId="700"/>
          <ac:spMkLst>
            <pc:docMk/>
            <pc:sldMk cId="376481134" sldId="514"/>
            <ac:spMk id="6" creationId="{14295791-C223-16BE-0918-EE5D0578E200}"/>
          </ac:spMkLst>
        </pc:spChg>
        <pc:spChg chg="add mod ord">
          <ac:chgData name="Andreas Kim" userId="d39d342fa9446bf4" providerId="LiveId" clId="{24AF97CF-1A88-498D-B5C5-A185BDE5ACED}" dt="2025-04-15T02:54:23.037" v="398" actId="27636"/>
          <ac:spMkLst>
            <pc:docMk/>
            <pc:sldMk cId="376481134" sldId="514"/>
            <ac:spMk id="7" creationId="{C6468A4B-8A2A-8BC4-E77D-E68A4DC65825}"/>
          </ac:spMkLst>
        </pc:spChg>
        <pc:graphicFrameChg chg="add del mod modGraphic">
          <ac:chgData name="Andreas Kim" userId="d39d342fa9446bf4" providerId="LiveId" clId="{24AF97CF-1A88-498D-B5C5-A185BDE5ACED}" dt="2025-04-15T02:54:10.834" v="389"/>
          <ac:graphicFrameMkLst>
            <pc:docMk/>
            <pc:sldMk cId="376481134" sldId="514"/>
            <ac:graphicFrameMk id="3" creationId="{527C2822-5A6E-A766-B195-6B52FAC63C28}"/>
          </ac:graphicFrameMkLst>
        </pc:graphicFrameChg>
      </pc:sldChg>
      <pc:sldChg chg="addSp modSp">
        <pc:chgData name="Andreas Kim" userId="d39d342fa9446bf4" providerId="LiveId" clId="{24AF97CF-1A88-498D-B5C5-A185BDE5ACED}" dt="2025-04-13T20:59:35.660" v="110"/>
        <pc:sldMkLst>
          <pc:docMk/>
          <pc:sldMk cId="3553564482" sldId="516"/>
        </pc:sldMkLst>
        <pc:spChg chg="add mod">
          <ac:chgData name="Andreas Kim" userId="d39d342fa9446bf4" providerId="LiveId" clId="{24AF97CF-1A88-498D-B5C5-A185BDE5ACED}" dt="2025-04-13T20:59:35.660" v="110"/>
          <ac:spMkLst>
            <pc:docMk/>
            <pc:sldMk cId="3553564482" sldId="516"/>
            <ac:spMk id="3" creationId="{1F079FB8-DB9B-FA0A-FFCE-72CA4FCFDC10}"/>
          </ac:spMkLst>
        </pc:spChg>
      </pc:sldChg>
      <pc:sldChg chg="addSp delSp modSp mod ord">
        <pc:chgData name="Andreas Kim" userId="d39d342fa9446bf4" providerId="LiveId" clId="{24AF97CF-1A88-498D-B5C5-A185BDE5ACED}" dt="2025-04-16T03:18:50.201" v="1064"/>
        <pc:sldMkLst>
          <pc:docMk/>
          <pc:sldMk cId="2548411306" sldId="517"/>
        </pc:sldMkLst>
        <pc:spChg chg="add del mod">
          <ac:chgData name="Andreas Kim" userId="d39d342fa9446bf4" providerId="LiveId" clId="{24AF97CF-1A88-498D-B5C5-A185BDE5ACED}" dt="2025-04-15T02:28:28.242" v="159" actId="478"/>
          <ac:spMkLst>
            <pc:docMk/>
            <pc:sldMk cId="2548411306" sldId="517"/>
            <ac:spMk id="2" creationId="{73F1E8D8-8BEE-618B-827C-2A703F8134D8}"/>
          </ac:spMkLst>
        </pc:spChg>
        <pc:spChg chg="add del mod">
          <ac:chgData name="Andreas Kim" userId="d39d342fa9446bf4" providerId="LiveId" clId="{24AF97CF-1A88-498D-B5C5-A185BDE5ACED}" dt="2025-04-16T03:15:03.639" v="1026"/>
          <ac:spMkLst>
            <pc:docMk/>
            <pc:sldMk cId="2548411306" sldId="517"/>
            <ac:spMk id="3" creationId="{245987E2-CCF6-A954-F2A2-ED8434F31382}"/>
          </ac:spMkLst>
        </pc:spChg>
        <pc:spChg chg="add del mod">
          <ac:chgData name="Andreas Kim" userId="d39d342fa9446bf4" providerId="LiveId" clId="{24AF97CF-1A88-498D-B5C5-A185BDE5ACED}" dt="2025-04-15T02:28:13.309" v="157"/>
          <ac:spMkLst>
            <pc:docMk/>
            <pc:sldMk cId="2548411306" sldId="517"/>
            <ac:spMk id="4" creationId="{84F139D9-464C-2029-FAC6-AA3F1379EAB8}"/>
          </ac:spMkLst>
        </pc:spChg>
        <pc:spChg chg="add del mod">
          <ac:chgData name="Andreas Kim" userId="d39d342fa9446bf4" providerId="LiveId" clId="{24AF97CF-1A88-498D-B5C5-A185BDE5ACED}" dt="2025-04-16T03:18:15.756" v="1035"/>
          <ac:spMkLst>
            <pc:docMk/>
            <pc:sldMk cId="2548411306" sldId="517"/>
            <ac:spMk id="6" creationId="{BF5863EF-C169-CA32-9F66-EA30FF923676}"/>
          </ac:spMkLst>
        </pc:spChg>
        <pc:spChg chg="add del mod">
          <ac:chgData name="Andreas Kim" userId="d39d342fa9446bf4" providerId="LiveId" clId="{24AF97CF-1A88-498D-B5C5-A185BDE5ACED}" dt="2025-04-15T02:31:35.548" v="163"/>
          <ac:spMkLst>
            <pc:docMk/>
            <pc:sldMk cId="2548411306" sldId="517"/>
            <ac:spMk id="7" creationId="{4C7B6E2C-6BA5-1E90-B76C-EA1E62E9A302}"/>
          </ac:spMkLst>
        </pc:spChg>
        <pc:spChg chg="mod">
          <ac:chgData name="Andreas Kim" userId="d39d342fa9446bf4" providerId="LiveId" clId="{24AF97CF-1A88-498D-B5C5-A185BDE5ACED}" dt="2025-04-13T20:56:57.426" v="81" actId="20577"/>
          <ac:spMkLst>
            <pc:docMk/>
            <pc:sldMk cId="2548411306" sldId="517"/>
            <ac:spMk id="10" creationId="{405CA3B3-2A6A-9018-84A4-9C4266C48F1F}"/>
          </ac:spMkLst>
        </pc:spChg>
        <pc:picChg chg="add del mod">
          <ac:chgData name="Andreas Kim" userId="d39d342fa9446bf4" providerId="LiveId" clId="{24AF97CF-1A88-498D-B5C5-A185BDE5ACED}" dt="2025-04-16T03:18:11.916" v="1034" actId="478"/>
          <ac:picMkLst>
            <pc:docMk/>
            <pc:sldMk cId="2548411306" sldId="517"/>
            <ac:picMk id="4" creationId="{67B655C6-579A-72C3-B595-A4E07653BDEE}"/>
          </ac:picMkLst>
        </pc:picChg>
        <pc:picChg chg="add del mod ord">
          <ac:chgData name="Andreas Kim" userId="d39d342fa9446bf4" providerId="LiveId" clId="{24AF97CF-1A88-498D-B5C5-A185BDE5ACED}" dt="2025-04-15T02:31:23.698" v="162" actId="478"/>
          <ac:picMkLst>
            <pc:docMk/>
            <pc:sldMk cId="2548411306" sldId="517"/>
            <ac:picMk id="5" creationId="{2EBD9A46-BD11-F89B-3321-EC9A6C31A1B0}"/>
          </ac:picMkLst>
        </pc:picChg>
        <pc:picChg chg="add mod">
          <ac:chgData name="Andreas Kim" userId="d39d342fa9446bf4" providerId="LiveId" clId="{24AF97CF-1A88-498D-B5C5-A185BDE5ACED}" dt="2025-04-16T03:18:29.845" v="1062" actId="1036"/>
          <ac:picMkLst>
            <pc:docMk/>
            <pc:sldMk cId="2548411306" sldId="517"/>
            <ac:picMk id="7" creationId="{7C24F2DC-BA97-0A8C-C18D-9CE476A6F160}"/>
          </ac:picMkLst>
        </pc:picChg>
        <pc:picChg chg="add del mod">
          <ac:chgData name="Andreas Kim" userId="d39d342fa9446bf4" providerId="LiveId" clId="{24AF97CF-1A88-498D-B5C5-A185BDE5ACED}" dt="2025-04-16T03:14:59.806" v="1025" actId="478"/>
          <ac:picMkLst>
            <pc:docMk/>
            <pc:sldMk cId="2548411306" sldId="517"/>
            <ac:picMk id="8" creationId="{C161EA11-9C9E-742C-2671-56696B6C2CD4}"/>
          </ac:picMkLst>
        </pc:picChg>
        <pc:picChg chg="del">
          <ac:chgData name="Andreas Kim" userId="d39d342fa9446bf4" providerId="LiveId" clId="{24AF97CF-1A88-498D-B5C5-A185BDE5ACED}" dt="2025-04-15T02:28:07.521" v="156" actId="478"/>
          <ac:picMkLst>
            <pc:docMk/>
            <pc:sldMk cId="2548411306" sldId="517"/>
            <ac:picMk id="12" creationId="{6008B39D-880C-EFBC-827B-13D293052BD4}"/>
          </ac:picMkLst>
        </pc:picChg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550197695" sldId="522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3550598050" sldId="522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4129251267" sldId="522"/>
        </pc:sldMkLst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876744654" sldId="523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1928412321" sldId="523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3527355343" sldId="523"/>
        </pc:sldMkLst>
      </pc:sldChg>
      <pc:sldChg chg="addSp delSp modSp mod">
        <pc:chgData name="Andreas Kim" userId="d39d342fa9446bf4" providerId="LiveId" clId="{24AF97CF-1A88-498D-B5C5-A185BDE5ACED}" dt="2025-04-15T02:41:07.845" v="203" actId="1582"/>
        <pc:sldMkLst>
          <pc:docMk/>
          <pc:sldMk cId="2807885055" sldId="529"/>
        </pc:sldMkLst>
        <pc:spChg chg="add del mod">
          <ac:chgData name="Andreas Kim" userId="d39d342fa9446bf4" providerId="LiveId" clId="{24AF97CF-1A88-498D-B5C5-A185BDE5ACED}" dt="2025-04-15T02:36:46.001" v="184" actId="478"/>
          <ac:spMkLst>
            <pc:docMk/>
            <pc:sldMk cId="2807885055" sldId="529"/>
            <ac:spMk id="2" creationId="{C41D20C3-4430-C2CC-A4B8-2E9BB9200F50}"/>
          </ac:spMkLst>
        </pc:spChg>
        <pc:spChg chg="add del mod ord">
          <ac:chgData name="Andreas Kim" userId="d39d342fa9446bf4" providerId="LiveId" clId="{24AF97CF-1A88-498D-B5C5-A185BDE5ACED}" dt="2025-04-15T02:37:31.550" v="190"/>
          <ac:spMkLst>
            <pc:docMk/>
            <pc:sldMk cId="2807885055" sldId="529"/>
            <ac:spMk id="5" creationId="{F237F5B0-5618-00A0-3EFE-BD0918CAB187}"/>
          </ac:spMkLst>
        </pc:spChg>
        <pc:spChg chg="add del">
          <ac:chgData name="Andreas Kim" userId="d39d342fa9446bf4" providerId="LiveId" clId="{24AF97CF-1A88-498D-B5C5-A185BDE5ACED}" dt="2025-04-15T02:39:44.979" v="198" actId="478"/>
          <ac:spMkLst>
            <pc:docMk/>
            <pc:sldMk cId="2807885055" sldId="529"/>
            <ac:spMk id="13" creationId="{CACCF925-1216-1B49-8AD2-5F595E509C56}"/>
          </ac:spMkLst>
        </pc:spChg>
        <pc:spChg chg="del mod">
          <ac:chgData name="Andreas Kim" userId="d39d342fa9446bf4" providerId="LiveId" clId="{24AF97CF-1A88-498D-B5C5-A185BDE5ACED}" dt="2025-04-15T02:37:39.080" v="191" actId="478"/>
          <ac:spMkLst>
            <pc:docMk/>
            <pc:sldMk cId="2807885055" sldId="529"/>
            <ac:spMk id="19" creationId="{31EFFB62-CC7B-2E27-BCF7-93C2B667208A}"/>
          </ac:spMkLst>
        </pc:spChg>
        <pc:spChg chg="del">
          <ac:chgData name="Andreas Kim" userId="d39d342fa9446bf4" providerId="LiveId" clId="{24AF97CF-1A88-498D-B5C5-A185BDE5ACED}" dt="2025-04-15T02:37:16.261" v="189" actId="478"/>
          <ac:spMkLst>
            <pc:docMk/>
            <pc:sldMk cId="2807885055" sldId="529"/>
            <ac:spMk id="20" creationId="{E0D62698-636F-7B3A-9D39-BDC2C33645EA}"/>
          </ac:spMkLst>
        </pc:spChg>
        <pc:spChg chg="del">
          <ac:chgData name="Andreas Kim" userId="d39d342fa9446bf4" providerId="LiveId" clId="{24AF97CF-1A88-498D-B5C5-A185BDE5ACED}" dt="2025-04-15T02:37:11.066" v="188" actId="478"/>
          <ac:spMkLst>
            <pc:docMk/>
            <pc:sldMk cId="2807885055" sldId="529"/>
            <ac:spMk id="21" creationId="{AE4CB276-2E9E-C74E-4051-00E64A8473CB}"/>
          </ac:spMkLst>
        </pc:spChg>
        <pc:picChg chg="add mod">
          <ac:chgData name="Andreas Kim" userId="d39d342fa9446bf4" providerId="LiveId" clId="{24AF97CF-1A88-498D-B5C5-A185BDE5ACED}" dt="2025-04-15T02:37:31.550" v="190"/>
          <ac:picMkLst>
            <pc:docMk/>
            <pc:sldMk cId="2807885055" sldId="529"/>
            <ac:picMk id="6" creationId="{4F6135A8-00D7-2A5C-A300-52BDE8B8BE91}"/>
          </ac:picMkLst>
        </pc:picChg>
        <pc:picChg chg="del">
          <ac:chgData name="Andreas Kim" userId="d39d342fa9446bf4" providerId="LiveId" clId="{24AF97CF-1A88-498D-B5C5-A185BDE5ACED}" dt="2025-04-15T02:36:55.181" v="186" actId="478"/>
          <ac:picMkLst>
            <pc:docMk/>
            <pc:sldMk cId="2807885055" sldId="529"/>
            <ac:picMk id="7" creationId="{D26882A4-0ABC-C01E-E29F-37A4B787757A}"/>
          </ac:picMkLst>
        </pc:picChg>
        <pc:cxnChg chg="add del mod">
          <ac:chgData name="Andreas Kim" userId="d39d342fa9446bf4" providerId="LiveId" clId="{24AF97CF-1A88-498D-B5C5-A185BDE5ACED}" dt="2025-04-15T02:39:31.627" v="196" actId="478"/>
          <ac:cxnSpMkLst>
            <pc:docMk/>
            <pc:sldMk cId="2807885055" sldId="529"/>
            <ac:cxnSpMk id="10" creationId="{878C21AC-0416-CE09-0FCB-8C54E9E36826}"/>
          </ac:cxnSpMkLst>
        </pc:cxnChg>
        <pc:cxnChg chg="add del">
          <ac:chgData name="Andreas Kim" userId="d39d342fa9446bf4" providerId="LiveId" clId="{24AF97CF-1A88-498D-B5C5-A185BDE5ACED}" dt="2025-04-15T02:39:26.351" v="195" actId="478"/>
          <ac:cxnSpMkLst>
            <pc:docMk/>
            <pc:sldMk cId="2807885055" sldId="529"/>
            <ac:cxnSpMk id="12" creationId="{49E8B66E-490C-9F42-CB29-3C90621742EB}"/>
          </ac:cxnSpMkLst>
        </pc:cxnChg>
        <pc:cxnChg chg="add del mod">
          <ac:chgData name="Andreas Kim" userId="d39d342fa9446bf4" providerId="LiveId" clId="{24AF97CF-1A88-498D-B5C5-A185BDE5ACED}" dt="2025-04-15T02:40:52.367" v="201" actId="478"/>
          <ac:cxnSpMkLst>
            <pc:docMk/>
            <pc:sldMk cId="2807885055" sldId="529"/>
            <ac:cxnSpMk id="15" creationId="{E2EA9916-D9C3-EF45-A9E8-A468F28C7C42}"/>
          </ac:cxnSpMkLst>
        </pc:cxnChg>
        <pc:cxnChg chg="add mod">
          <ac:chgData name="Andreas Kim" userId="d39d342fa9446bf4" providerId="LiveId" clId="{24AF97CF-1A88-498D-B5C5-A185BDE5ACED}" dt="2025-04-15T02:41:07.845" v="203" actId="1582"/>
          <ac:cxnSpMkLst>
            <pc:docMk/>
            <pc:sldMk cId="2807885055" sldId="529"/>
            <ac:cxnSpMk id="17" creationId="{9DC370C3-1392-6EA9-62CA-B6F8C11FFEE0}"/>
          </ac:cxnSpMkLst>
        </pc:cxnChg>
      </pc:sldChg>
      <pc:sldChg chg="addSp delSp modSp mod">
        <pc:chgData name="Andreas Kim" userId="d39d342fa9446bf4" providerId="LiveId" clId="{24AF97CF-1A88-498D-B5C5-A185BDE5ACED}" dt="2025-04-15T02:44:16.296" v="229" actId="14100"/>
        <pc:sldMkLst>
          <pc:docMk/>
          <pc:sldMk cId="3679242755" sldId="530"/>
        </pc:sldMkLst>
        <pc:spChg chg="add del mod">
          <ac:chgData name="Andreas Kim" userId="d39d342fa9446bf4" providerId="LiveId" clId="{24AF97CF-1A88-498D-B5C5-A185BDE5ACED}" dt="2025-04-15T02:41:25.039" v="205" actId="478"/>
          <ac:spMkLst>
            <pc:docMk/>
            <pc:sldMk cId="3679242755" sldId="530"/>
            <ac:spMk id="2" creationId="{D6687F48-44A3-698C-3A23-7E21241AC64A}"/>
          </ac:spMkLst>
        </pc:spChg>
        <pc:spChg chg="add del mod">
          <ac:chgData name="Andreas Kim" userId="d39d342fa9446bf4" providerId="LiveId" clId="{24AF97CF-1A88-498D-B5C5-A185BDE5ACED}" dt="2025-04-15T02:41:48.696" v="208"/>
          <ac:spMkLst>
            <pc:docMk/>
            <pc:sldMk cId="3679242755" sldId="530"/>
            <ac:spMk id="7" creationId="{B35508E5-6B69-74EC-9903-B8FD2C7D55B0}"/>
          </ac:spMkLst>
        </pc:spChg>
        <pc:picChg chg="del">
          <ac:chgData name="Andreas Kim" userId="d39d342fa9446bf4" providerId="LiveId" clId="{24AF97CF-1A88-498D-B5C5-A185BDE5ACED}" dt="2025-04-15T02:41:27.443" v="206" actId="478"/>
          <ac:picMkLst>
            <pc:docMk/>
            <pc:sldMk cId="3679242755" sldId="530"/>
            <ac:picMk id="6" creationId="{5D8E612F-968E-08BC-B729-F50939295E73}"/>
          </ac:picMkLst>
        </pc:picChg>
        <pc:picChg chg="add mod">
          <ac:chgData name="Andreas Kim" userId="d39d342fa9446bf4" providerId="LiveId" clId="{24AF97CF-1A88-498D-B5C5-A185BDE5ACED}" dt="2025-04-15T02:43:50.021" v="226" actId="1076"/>
          <ac:picMkLst>
            <pc:docMk/>
            <pc:sldMk cId="3679242755" sldId="530"/>
            <ac:picMk id="9" creationId="{31CCB74B-ED3F-EDD1-9B14-B2127EAD7A98}"/>
          </ac:picMkLst>
        </pc:picChg>
        <pc:cxnChg chg="del">
          <ac:chgData name="Andreas Kim" userId="d39d342fa9446bf4" providerId="LiveId" clId="{24AF97CF-1A88-498D-B5C5-A185BDE5ACED}" dt="2025-04-15T02:41:38.644" v="207" actId="478"/>
          <ac:cxnSpMkLst>
            <pc:docMk/>
            <pc:sldMk cId="3679242755" sldId="530"/>
            <ac:cxnSpMk id="3" creationId="{A72B177E-7A28-07D7-5953-C1380A4BBABB}"/>
          </ac:cxnSpMkLst>
        </pc:cxnChg>
        <pc:cxnChg chg="add mod">
          <ac:chgData name="Andreas Kim" userId="d39d342fa9446bf4" providerId="LiveId" clId="{24AF97CF-1A88-498D-B5C5-A185BDE5ACED}" dt="2025-04-15T02:42:09.894" v="209"/>
          <ac:cxnSpMkLst>
            <pc:docMk/>
            <pc:sldMk cId="3679242755" sldId="530"/>
            <ac:cxnSpMk id="10" creationId="{02B179B1-9C69-CCCF-5255-F2A70A7322B8}"/>
          </ac:cxnSpMkLst>
        </pc:cxnChg>
        <pc:cxnChg chg="add mod">
          <ac:chgData name="Andreas Kim" userId="d39d342fa9446bf4" providerId="LiveId" clId="{24AF97CF-1A88-498D-B5C5-A185BDE5ACED}" dt="2025-04-15T02:42:29.896" v="211" actId="1582"/>
          <ac:cxnSpMkLst>
            <pc:docMk/>
            <pc:sldMk cId="3679242755" sldId="530"/>
            <ac:cxnSpMk id="12" creationId="{1ECC7192-C1DD-3656-6BF6-8A75A76D0D06}"/>
          </ac:cxnSpMkLst>
        </pc:cxnChg>
        <pc:cxnChg chg="add mod">
          <ac:chgData name="Andreas Kim" userId="d39d342fa9446bf4" providerId="LiveId" clId="{24AF97CF-1A88-498D-B5C5-A185BDE5ACED}" dt="2025-04-15T02:43:36.089" v="223" actId="14100"/>
          <ac:cxnSpMkLst>
            <pc:docMk/>
            <pc:sldMk cId="3679242755" sldId="530"/>
            <ac:cxnSpMk id="13" creationId="{410F7C1B-07FE-DA0F-8B7B-B9AADB9D118A}"/>
          </ac:cxnSpMkLst>
        </pc:cxnChg>
        <pc:cxnChg chg="add mod">
          <ac:chgData name="Andreas Kim" userId="d39d342fa9446bf4" providerId="LiveId" clId="{24AF97CF-1A88-498D-B5C5-A185BDE5ACED}" dt="2025-04-15T02:44:16.296" v="229" actId="14100"/>
          <ac:cxnSpMkLst>
            <pc:docMk/>
            <pc:sldMk cId="3679242755" sldId="530"/>
            <ac:cxnSpMk id="21" creationId="{B34A98D8-817F-D10B-5058-9F680F8B6D26}"/>
          </ac:cxnSpMkLst>
        </pc:cxnChg>
      </pc:sldChg>
      <pc:sldChg chg="addSp modSp">
        <pc:chgData name="Andreas Kim" userId="d39d342fa9446bf4" providerId="LiveId" clId="{24AF97CF-1A88-498D-B5C5-A185BDE5ACED}" dt="2025-04-13T20:56:46.857" v="63"/>
        <pc:sldMkLst>
          <pc:docMk/>
          <pc:sldMk cId="3662329482" sldId="531"/>
        </pc:sldMkLst>
        <pc:spChg chg="add mod">
          <ac:chgData name="Andreas Kim" userId="d39d342fa9446bf4" providerId="LiveId" clId="{24AF97CF-1A88-498D-B5C5-A185BDE5ACED}" dt="2025-04-13T20:56:46.857" v="63"/>
          <ac:spMkLst>
            <pc:docMk/>
            <pc:sldMk cId="3662329482" sldId="531"/>
            <ac:spMk id="2" creationId="{6A98F96E-AA5A-FB8E-8481-B813D1569BAB}"/>
          </ac:spMkLst>
        </pc:spChg>
      </pc:sldChg>
      <pc:sldChg chg="addSp delSp modSp mod">
        <pc:chgData name="Andreas Kim" userId="d39d342fa9446bf4" providerId="LiveId" clId="{24AF97CF-1A88-498D-B5C5-A185BDE5ACED}" dt="2025-04-15T04:23:01.345" v="682" actId="478"/>
        <pc:sldMkLst>
          <pc:docMk/>
          <pc:sldMk cId="104453556" sldId="535"/>
        </pc:sldMkLst>
        <pc:spChg chg="add mod">
          <ac:chgData name="Andreas Kim" userId="d39d342fa9446bf4" providerId="LiveId" clId="{24AF97CF-1A88-498D-B5C5-A185BDE5ACED}" dt="2025-04-13T21:01:59.257" v="120"/>
          <ac:spMkLst>
            <pc:docMk/>
            <pc:sldMk cId="104453556" sldId="535"/>
            <ac:spMk id="3" creationId="{33AF72A4-B010-147B-D640-459E584823BF}"/>
          </ac:spMkLst>
        </pc:spChg>
        <pc:spChg chg="add mod">
          <ac:chgData name="Andreas Kim" userId="d39d342fa9446bf4" providerId="LiveId" clId="{24AF97CF-1A88-498D-B5C5-A185BDE5ACED}" dt="2025-04-15T04:23:01.345" v="682" actId="478"/>
          <ac:spMkLst>
            <pc:docMk/>
            <pc:sldMk cId="104453556" sldId="535"/>
            <ac:spMk id="5" creationId="{F26C1945-22DE-27F5-62ED-77277E81539D}"/>
          </ac:spMkLst>
        </pc:spChg>
        <pc:picChg chg="del">
          <ac:chgData name="Andreas Kim" userId="d39d342fa9446bf4" providerId="LiveId" clId="{24AF97CF-1A88-498D-B5C5-A185BDE5ACED}" dt="2025-04-15T04:23:01.345" v="682" actId="478"/>
          <ac:picMkLst>
            <pc:docMk/>
            <pc:sldMk cId="104453556" sldId="535"/>
            <ac:picMk id="17" creationId="{441510D2-78ED-62B6-E1A7-91CE502C1609}"/>
          </ac:picMkLst>
        </pc:picChg>
      </pc:sldChg>
      <pc:sldChg chg="addSp modSp del">
        <pc:chgData name="Andreas Kim" userId="d39d342fa9446bf4" providerId="LiveId" clId="{24AF97CF-1A88-498D-B5C5-A185BDE5ACED}" dt="2025-04-15T04:26:42.752" v="713" actId="47"/>
        <pc:sldMkLst>
          <pc:docMk/>
          <pc:sldMk cId="3660948839" sldId="537"/>
        </pc:sldMkLst>
        <pc:spChg chg="add mod">
          <ac:chgData name="Andreas Kim" userId="d39d342fa9446bf4" providerId="LiveId" clId="{24AF97CF-1A88-498D-B5C5-A185BDE5ACED}" dt="2025-04-13T21:03:10.359" v="127"/>
          <ac:spMkLst>
            <pc:docMk/>
            <pc:sldMk cId="3660948839" sldId="537"/>
            <ac:spMk id="2" creationId="{65E5DE58-9CFF-29FE-9B16-FF142D3D1D62}"/>
          </ac:spMkLst>
        </pc:spChg>
      </pc:sldChg>
      <pc:sldChg chg="addSp modSp">
        <pc:chgData name="Andreas Kim" userId="d39d342fa9446bf4" providerId="LiveId" clId="{24AF97CF-1A88-498D-B5C5-A185BDE5ACED}" dt="2025-04-13T20:56:38.642" v="60"/>
        <pc:sldMkLst>
          <pc:docMk/>
          <pc:sldMk cId="3437169027" sldId="539"/>
        </pc:sldMkLst>
        <pc:spChg chg="add mod">
          <ac:chgData name="Andreas Kim" userId="d39d342fa9446bf4" providerId="LiveId" clId="{24AF97CF-1A88-498D-B5C5-A185BDE5ACED}" dt="2025-04-13T20:56:38.642" v="60"/>
          <ac:spMkLst>
            <pc:docMk/>
            <pc:sldMk cId="3437169027" sldId="539"/>
            <ac:spMk id="3" creationId="{672503F7-433F-BDD1-C772-3D338F22E06A}"/>
          </ac:spMkLst>
        </pc:spChg>
      </pc:sldChg>
      <pc:sldChg chg="addSp delSp modSp mod ord">
        <pc:chgData name="Andreas Kim" userId="d39d342fa9446bf4" providerId="LiveId" clId="{24AF97CF-1A88-498D-B5C5-A185BDE5ACED}" dt="2025-04-15T02:49:40.014" v="371"/>
        <pc:sldMkLst>
          <pc:docMk/>
          <pc:sldMk cId="1828895787" sldId="540"/>
        </pc:sldMkLst>
        <pc:spChg chg="add del mod">
          <ac:chgData name="Andreas Kim" userId="d39d342fa9446bf4" providerId="LiveId" clId="{24AF97CF-1A88-498D-B5C5-A185BDE5ACED}" dt="2025-04-15T02:35:45.343" v="183" actId="478"/>
          <ac:spMkLst>
            <pc:docMk/>
            <pc:sldMk cId="1828895787" sldId="540"/>
            <ac:spMk id="2" creationId="{80B66C6F-B916-DC40-F081-283E458D7F9F}"/>
          </ac:spMkLst>
        </pc:spChg>
        <pc:spChg chg="mod">
          <ac:chgData name="Andreas Kim" userId="d39d342fa9446bf4" providerId="LiveId" clId="{24AF97CF-1A88-498D-B5C5-A185BDE5ACED}" dt="2025-04-15T02:48:43.979" v="367" actId="20577"/>
          <ac:spMkLst>
            <pc:docMk/>
            <pc:sldMk cId="1828895787" sldId="540"/>
            <ac:spMk id="4" creationId="{5B9A5D76-AA06-43CF-E483-8F7E7CD103A2}"/>
          </ac:spMkLst>
        </pc:spChg>
        <pc:spChg chg="add del mod">
          <ac:chgData name="Andreas Kim" userId="d39d342fa9446bf4" providerId="LiveId" clId="{24AF97CF-1A88-498D-B5C5-A185BDE5ACED}" dt="2025-04-15T02:35:31.330" v="182" actId="22"/>
          <ac:spMkLst>
            <pc:docMk/>
            <pc:sldMk cId="1828895787" sldId="540"/>
            <ac:spMk id="5" creationId="{90852374-1BE3-F6B6-6BDA-A05DECAE9AFC}"/>
          </ac:spMkLst>
        </pc:spChg>
        <pc:picChg chg="del">
          <ac:chgData name="Andreas Kim" userId="d39d342fa9446bf4" providerId="LiveId" clId="{24AF97CF-1A88-498D-B5C5-A185BDE5ACED}" dt="2025-04-15T02:35:26.606" v="181" actId="478"/>
          <ac:picMkLst>
            <pc:docMk/>
            <pc:sldMk cId="1828895787" sldId="540"/>
            <ac:picMk id="7" creationId="{D26882A4-0ABC-C01E-E29F-37A4B787757A}"/>
          </ac:picMkLst>
        </pc:picChg>
        <pc:picChg chg="add mod ord">
          <ac:chgData name="Andreas Kim" userId="d39d342fa9446bf4" providerId="LiveId" clId="{24AF97CF-1A88-498D-B5C5-A185BDE5ACED}" dt="2025-04-15T02:35:31.330" v="182" actId="22"/>
          <ac:picMkLst>
            <pc:docMk/>
            <pc:sldMk cId="1828895787" sldId="540"/>
            <ac:picMk id="9" creationId="{7F1C40BF-7B40-BF7D-40E8-49C4D5E21733}"/>
          </ac:picMkLst>
        </pc:picChg>
      </pc:sldChg>
      <pc:sldChg chg="addSp delSp modSp mod">
        <pc:chgData name="Andreas Kim" userId="d39d342fa9446bf4" providerId="LiveId" clId="{24AF97CF-1A88-498D-B5C5-A185BDE5ACED}" dt="2025-04-15T03:37:09.375" v="574"/>
        <pc:sldMkLst>
          <pc:docMk/>
          <pc:sldMk cId="4049392165" sldId="541"/>
        </pc:sldMkLst>
        <pc:spChg chg="add del mod">
          <ac:chgData name="Andreas Kim" userId="d39d342fa9446bf4" providerId="LiveId" clId="{24AF97CF-1A88-498D-B5C5-A185BDE5ACED}" dt="2025-04-15T03:26:15.743" v="515" actId="478"/>
          <ac:spMkLst>
            <pc:docMk/>
            <pc:sldMk cId="4049392165" sldId="541"/>
            <ac:spMk id="3" creationId="{F0B0F51C-1FD4-50AC-5BCF-2DF0FD3F8CD4}"/>
          </ac:spMkLst>
        </pc:spChg>
        <pc:spChg chg="mod">
          <ac:chgData name="Andreas Kim" userId="d39d342fa9446bf4" providerId="LiveId" clId="{24AF97CF-1A88-498D-B5C5-A185BDE5ACED}" dt="2025-04-15T03:37:09.375" v="574"/>
          <ac:spMkLst>
            <pc:docMk/>
            <pc:sldMk cId="4049392165" sldId="541"/>
            <ac:spMk id="4" creationId="{D81DD46F-943C-34DC-93C9-177786BB29D0}"/>
          </ac:spMkLst>
        </pc:spChg>
      </pc:sldChg>
      <pc:sldChg chg="addSp delSp modSp mod">
        <pc:chgData name="Andreas Kim" userId="d39d342fa9446bf4" providerId="LiveId" clId="{24AF97CF-1A88-498D-B5C5-A185BDE5ACED}" dt="2025-04-17T18:17:14.790" v="1186" actId="20577"/>
        <pc:sldMkLst>
          <pc:docMk/>
          <pc:sldMk cId="1415305775" sldId="542"/>
        </pc:sldMkLst>
        <pc:spChg chg="add del mod">
          <ac:chgData name="Andreas Kim" userId="d39d342fa9446bf4" providerId="LiveId" clId="{24AF97CF-1A88-498D-B5C5-A185BDE5ACED}" dt="2025-04-15T03:26:53.899" v="516" actId="478"/>
          <ac:spMkLst>
            <pc:docMk/>
            <pc:sldMk cId="1415305775" sldId="542"/>
            <ac:spMk id="2" creationId="{168B7992-424C-A4F2-B729-379FF6DEA86C}"/>
          </ac:spMkLst>
        </pc:spChg>
        <pc:spChg chg="mod">
          <ac:chgData name="Andreas Kim" userId="d39d342fa9446bf4" providerId="LiveId" clId="{24AF97CF-1A88-498D-B5C5-A185BDE5ACED}" dt="2025-04-15T03:37:17.294" v="576"/>
          <ac:spMkLst>
            <pc:docMk/>
            <pc:sldMk cId="1415305775" sldId="542"/>
            <ac:spMk id="4" creationId="{D81DD46F-943C-34DC-93C9-177786BB29D0}"/>
          </ac:spMkLst>
        </pc:spChg>
        <pc:spChg chg="mod">
          <ac:chgData name="Andreas Kim" userId="d39d342fa9446bf4" providerId="LiveId" clId="{24AF97CF-1A88-498D-B5C5-A185BDE5ACED}" dt="2025-04-17T18:17:14.790" v="1186" actId="20577"/>
          <ac:spMkLst>
            <pc:docMk/>
            <pc:sldMk cId="1415305775" sldId="542"/>
            <ac:spMk id="5" creationId="{18299652-9C66-95BE-AF20-D383D11B758D}"/>
          </ac:spMkLst>
        </pc:spChg>
      </pc:sldChg>
      <pc:sldChg chg="addSp modSp del">
        <pc:chgData name="Andreas Kim" userId="d39d342fa9446bf4" providerId="LiveId" clId="{24AF97CF-1A88-498D-B5C5-A185BDE5ACED}" dt="2025-04-15T04:09:51.455" v="636" actId="47"/>
        <pc:sldMkLst>
          <pc:docMk/>
          <pc:sldMk cId="1865275793" sldId="543"/>
        </pc:sldMkLst>
        <pc:spChg chg="add mod">
          <ac:chgData name="Andreas Kim" userId="d39d342fa9446bf4" providerId="LiveId" clId="{24AF97CF-1A88-498D-B5C5-A185BDE5ACED}" dt="2025-04-13T21:00:53.623" v="114"/>
          <ac:spMkLst>
            <pc:docMk/>
            <pc:sldMk cId="1865275793" sldId="543"/>
            <ac:spMk id="3" creationId="{262B081F-9334-B473-F804-B6C92C0F152B}"/>
          </ac:spMkLst>
        </pc:spChg>
      </pc:sldChg>
      <pc:sldChg chg="addSp modSp del">
        <pc:chgData name="Andreas Kim" userId="d39d342fa9446bf4" providerId="LiveId" clId="{24AF97CF-1A88-498D-B5C5-A185BDE5ACED}" dt="2025-04-15T04:09:52.220" v="637" actId="47"/>
        <pc:sldMkLst>
          <pc:docMk/>
          <pc:sldMk cId="4030821317" sldId="544"/>
        </pc:sldMkLst>
        <pc:spChg chg="add mod">
          <ac:chgData name="Andreas Kim" userId="d39d342fa9446bf4" providerId="LiveId" clId="{24AF97CF-1A88-498D-B5C5-A185BDE5ACED}" dt="2025-04-13T21:00:55.549" v="115"/>
          <ac:spMkLst>
            <pc:docMk/>
            <pc:sldMk cId="4030821317" sldId="544"/>
            <ac:spMk id="2" creationId="{3B7215EB-E643-AD9B-065F-5FCB058292CE}"/>
          </ac:spMkLst>
        </pc:spChg>
      </pc:sldChg>
      <pc:sldChg chg="addSp modSp del">
        <pc:chgData name="Andreas Kim" userId="d39d342fa9446bf4" providerId="LiveId" clId="{24AF97CF-1A88-498D-B5C5-A185BDE5ACED}" dt="2025-04-15T04:09:53" v="638" actId="47"/>
        <pc:sldMkLst>
          <pc:docMk/>
          <pc:sldMk cId="2198625449" sldId="545"/>
        </pc:sldMkLst>
        <pc:spChg chg="add mod">
          <ac:chgData name="Andreas Kim" userId="d39d342fa9446bf4" providerId="LiveId" clId="{24AF97CF-1A88-498D-B5C5-A185BDE5ACED}" dt="2025-04-13T21:00:57.372" v="116"/>
          <ac:spMkLst>
            <pc:docMk/>
            <pc:sldMk cId="2198625449" sldId="545"/>
            <ac:spMk id="2" creationId="{31FDF4DE-1EE4-66B9-9FAB-08E0496C5F1E}"/>
          </ac:spMkLst>
        </pc:spChg>
      </pc:sldChg>
      <pc:sldChg chg="addSp modSp del">
        <pc:chgData name="Andreas Kim" userId="d39d342fa9446bf4" providerId="LiveId" clId="{24AF97CF-1A88-498D-B5C5-A185BDE5ACED}" dt="2025-04-15T04:09:53.866" v="639" actId="47"/>
        <pc:sldMkLst>
          <pc:docMk/>
          <pc:sldMk cId="1636772008" sldId="546"/>
        </pc:sldMkLst>
        <pc:spChg chg="add mod">
          <ac:chgData name="Andreas Kim" userId="d39d342fa9446bf4" providerId="LiveId" clId="{24AF97CF-1A88-498D-B5C5-A185BDE5ACED}" dt="2025-04-13T21:01:00.180" v="117"/>
          <ac:spMkLst>
            <pc:docMk/>
            <pc:sldMk cId="1636772008" sldId="546"/>
            <ac:spMk id="2" creationId="{E61AEC39-D973-04BC-AC97-133AD5F45E47}"/>
          </ac:spMkLst>
        </pc:spChg>
      </pc:sldChg>
      <pc:sldChg chg="addSp delSp modSp mod">
        <pc:chgData name="Andreas Kim" userId="d39d342fa9446bf4" providerId="LiveId" clId="{24AF97CF-1A88-498D-B5C5-A185BDE5ACED}" dt="2025-04-15T02:49:58.998" v="372" actId="478"/>
        <pc:sldMkLst>
          <pc:docMk/>
          <pc:sldMk cId="2433161051" sldId="547"/>
        </pc:sldMkLst>
        <pc:spChg chg="add del mod">
          <ac:chgData name="Andreas Kim" userId="d39d342fa9446bf4" providerId="LiveId" clId="{24AF97CF-1A88-498D-B5C5-A185BDE5ACED}" dt="2025-04-15T02:49:58.998" v="372" actId="478"/>
          <ac:spMkLst>
            <pc:docMk/>
            <pc:sldMk cId="2433161051" sldId="547"/>
            <ac:spMk id="6" creationId="{998C9A7F-3F97-0A77-EDB5-6F9781C8D201}"/>
          </ac:spMkLst>
        </pc:spChg>
      </pc:sldChg>
      <pc:sldChg chg="addSp modSp del">
        <pc:chgData name="Andreas Kim" userId="d39d342fa9446bf4" providerId="LiveId" clId="{24AF97CF-1A88-498D-B5C5-A185BDE5ACED}" dt="2025-04-15T04:26:11.249" v="710" actId="47"/>
        <pc:sldMkLst>
          <pc:docMk/>
          <pc:sldMk cId="3557063417" sldId="548"/>
        </pc:sldMkLst>
        <pc:spChg chg="add mod">
          <ac:chgData name="Andreas Kim" userId="d39d342fa9446bf4" providerId="LiveId" clId="{24AF97CF-1A88-498D-B5C5-A185BDE5ACED}" dt="2025-04-13T21:03:01.893" v="125"/>
          <ac:spMkLst>
            <pc:docMk/>
            <pc:sldMk cId="3557063417" sldId="548"/>
            <ac:spMk id="3" creationId="{DFD26C49-590D-159C-1F69-11F01F219791}"/>
          </ac:spMkLst>
        </pc:spChg>
      </pc:sldChg>
      <pc:sldChg chg="addSp modSp del">
        <pc:chgData name="Andreas Kim" userId="d39d342fa9446bf4" providerId="LiveId" clId="{24AF97CF-1A88-498D-B5C5-A185BDE5ACED}" dt="2025-04-15T04:26:12.673" v="711" actId="47"/>
        <pc:sldMkLst>
          <pc:docMk/>
          <pc:sldMk cId="2540069524" sldId="549"/>
        </pc:sldMkLst>
        <pc:spChg chg="add mod">
          <ac:chgData name="Andreas Kim" userId="d39d342fa9446bf4" providerId="LiveId" clId="{24AF97CF-1A88-498D-B5C5-A185BDE5ACED}" dt="2025-04-13T21:03:04.208" v="126"/>
          <ac:spMkLst>
            <pc:docMk/>
            <pc:sldMk cId="2540069524" sldId="549"/>
            <ac:spMk id="3" creationId="{AA429C85-80EA-C787-1453-EC8FF5CDCE23}"/>
          </ac:spMkLst>
        </pc:spChg>
      </pc:sldChg>
      <pc:sldChg chg="addSp delSp modSp mod modClrScheme chgLayout">
        <pc:chgData name="Andreas Kim" userId="d39d342fa9446bf4" providerId="LiveId" clId="{24AF97CF-1A88-498D-B5C5-A185BDE5ACED}" dt="2025-04-17T18:02:42.381" v="1170"/>
        <pc:sldMkLst>
          <pc:docMk/>
          <pc:sldMk cId="3461644723" sldId="550"/>
        </pc:sldMkLst>
        <pc:spChg chg="add del mod">
          <ac:chgData name="Andreas Kim" userId="d39d342fa9446bf4" providerId="LiveId" clId="{24AF97CF-1A88-498D-B5C5-A185BDE5ACED}" dt="2025-04-15T02:55:02.813" v="401" actId="478"/>
          <ac:spMkLst>
            <pc:docMk/>
            <pc:sldMk cId="3461644723" sldId="550"/>
            <ac:spMk id="2" creationId="{E920CF00-32BD-E4AF-84C7-C418A9EC0471}"/>
          </ac:spMkLst>
        </pc:spChg>
        <pc:spChg chg="add mod ord">
          <ac:chgData name="Andreas Kim" userId="d39d342fa9446bf4" providerId="LiveId" clId="{24AF97CF-1A88-498D-B5C5-A185BDE5ACED}" dt="2025-04-17T18:02:42.381" v="1170"/>
          <ac:spMkLst>
            <pc:docMk/>
            <pc:sldMk cId="3461644723" sldId="550"/>
            <ac:spMk id="3" creationId="{E5FC334E-1E2B-543E-D8B8-5F041E863FDA}"/>
          </ac:spMkLst>
        </pc:spChg>
        <pc:spChg chg="mod ord">
          <ac:chgData name="Andreas Kim" userId="d39d342fa9446bf4" providerId="LiveId" clId="{24AF97CF-1A88-498D-B5C5-A185BDE5ACED}" dt="2025-04-15T03:36:55.964" v="570"/>
          <ac:spMkLst>
            <pc:docMk/>
            <pc:sldMk cId="3461644723" sldId="550"/>
            <ac:spMk id="4" creationId="{D81DD46F-943C-34DC-93C9-177786BB29D0}"/>
          </ac:spMkLst>
        </pc:spChg>
        <pc:spChg chg="mod ord">
          <ac:chgData name="Andreas Kim" userId="d39d342fa9446bf4" providerId="LiveId" clId="{24AF97CF-1A88-498D-B5C5-A185BDE5ACED}" dt="2025-04-17T18:02:42.381" v="1170"/>
          <ac:spMkLst>
            <pc:docMk/>
            <pc:sldMk cId="3461644723" sldId="550"/>
            <ac:spMk id="5" creationId="{18299652-9C66-95BE-AF20-D383D11B758D}"/>
          </ac:spMkLst>
        </pc:spChg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4027552691" sldId="551"/>
        </pc:sldMkLst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1691778816" sldId="552"/>
        </pc:sldMkLst>
      </pc:sldChg>
      <pc:sldChg chg="del">
        <pc:chgData name="Andreas Kim" userId="d39d342fa9446bf4" providerId="LiveId" clId="{24AF97CF-1A88-498D-B5C5-A185BDE5ACED}" dt="2025-04-15T05:15:27.946" v="801" actId="47"/>
        <pc:sldMkLst>
          <pc:docMk/>
          <pc:sldMk cId="1631571667" sldId="556"/>
        </pc:sldMkLst>
      </pc:sldChg>
      <pc:sldChg chg="add">
        <pc:chgData name="Andreas Kim" userId="d39d342fa9446bf4" providerId="LiveId" clId="{24AF97CF-1A88-498D-B5C5-A185BDE5ACED}" dt="2025-04-15T05:15:34.755" v="803"/>
        <pc:sldMkLst>
          <pc:docMk/>
          <pc:sldMk cId="2085789622" sldId="556"/>
        </pc:sldMkLst>
      </pc:sldChg>
      <pc:sldChg chg="addSp delSp modSp mod">
        <pc:chgData name="Andreas Kim" userId="d39d342fa9446bf4" providerId="LiveId" clId="{24AF97CF-1A88-498D-B5C5-A185BDE5ACED}" dt="2025-04-15T04:26:58.114" v="719" actId="478"/>
        <pc:sldMkLst>
          <pc:docMk/>
          <pc:sldMk cId="3608184185" sldId="562"/>
        </pc:sldMkLst>
        <pc:spChg chg="add del mod">
          <ac:chgData name="Andreas Kim" userId="d39d342fa9446bf4" providerId="LiveId" clId="{24AF97CF-1A88-498D-B5C5-A185BDE5ACED}" dt="2025-04-15T04:26:58.114" v="719" actId="478"/>
          <ac:spMkLst>
            <pc:docMk/>
            <pc:sldMk cId="3608184185" sldId="562"/>
            <ac:spMk id="6" creationId="{DD4D09E7-2AA4-7A89-5C70-00E1C431A1C3}"/>
          </ac:spMkLst>
        </pc:spChg>
      </pc:sldChg>
      <pc:sldChg chg="addSp delSp modSp mod">
        <pc:chgData name="Andreas Kim" userId="d39d342fa9446bf4" providerId="LiveId" clId="{24AF97CF-1A88-498D-B5C5-A185BDE5ACED}" dt="2025-04-15T04:07:41.177" v="632" actId="478"/>
        <pc:sldMkLst>
          <pc:docMk/>
          <pc:sldMk cId="1225578442" sldId="566"/>
        </pc:sldMkLst>
        <pc:spChg chg="add del mod">
          <ac:chgData name="Andreas Kim" userId="d39d342fa9446bf4" providerId="LiveId" clId="{24AF97CF-1A88-498D-B5C5-A185BDE5ACED}" dt="2025-04-15T04:07:41.177" v="632" actId="478"/>
          <ac:spMkLst>
            <pc:docMk/>
            <pc:sldMk cId="1225578442" sldId="566"/>
            <ac:spMk id="6" creationId="{DCF2F112-07A1-CB51-BA8C-F557D34B237C}"/>
          </ac:spMkLst>
        </pc:spChg>
      </pc:sldChg>
      <pc:sldChg chg="addSp delSp modSp mod">
        <pc:chgData name="Andreas Kim" userId="d39d342fa9446bf4" providerId="LiveId" clId="{24AF97CF-1A88-498D-B5C5-A185BDE5ACED}" dt="2025-04-16T03:36:10.721" v="1124" actId="1076"/>
        <pc:sldMkLst>
          <pc:docMk/>
          <pc:sldMk cId="144415387" sldId="567"/>
        </pc:sldMkLst>
        <pc:spChg chg="mod">
          <ac:chgData name="Andreas Kim" userId="d39d342fa9446bf4" providerId="LiveId" clId="{24AF97CF-1A88-498D-B5C5-A185BDE5ACED}" dt="2025-04-16T03:35:44.777" v="1118" actId="1076"/>
          <ac:spMkLst>
            <pc:docMk/>
            <pc:sldMk cId="144415387" sldId="567"/>
            <ac:spMk id="8" creationId="{4E3FC0A7-A8FA-D38D-50A1-E769F826E088}"/>
          </ac:spMkLst>
        </pc:spChg>
        <pc:picChg chg="add del mod">
          <ac:chgData name="Andreas Kim" userId="d39d342fa9446bf4" providerId="LiveId" clId="{24AF97CF-1A88-498D-B5C5-A185BDE5ACED}" dt="2025-04-16T03:32:10.493" v="1113" actId="478"/>
          <ac:picMkLst>
            <pc:docMk/>
            <pc:sldMk cId="144415387" sldId="567"/>
            <ac:picMk id="3" creationId="{BC9E0BC2-E123-DF22-CF85-B829FEA209C1}"/>
          </ac:picMkLst>
        </pc:picChg>
        <pc:picChg chg="add mod">
          <ac:chgData name="Andreas Kim" userId="d39d342fa9446bf4" providerId="LiveId" clId="{24AF97CF-1A88-498D-B5C5-A185BDE5ACED}" dt="2025-04-16T03:36:10.721" v="1124" actId="1076"/>
          <ac:picMkLst>
            <pc:docMk/>
            <pc:sldMk cId="144415387" sldId="567"/>
            <ac:picMk id="5" creationId="{581136C6-5D79-7585-DE3D-29A4F91ED5A2}"/>
          </ac:picMkLst>
        </pc:picChg>
        <pc:picChg chg="add mod">
          <ac:chgData name="Andreas Kim" userId="d39d342fa9446bf4" providerId="LiveId" clId="{24AF97CF-1A88-498D-B5C5-A185BDE5ACED}" dt="2025-04-16T03:36:00.988" v="1123" actId="1076"/>
          <ac:picMkLst>
            <pc:docMk/>
            <pc:sldMk cId="144415387" sldId="567"/>
            <ac:picMk id="11" creationId="{BB1404A0-6947-638D-2B1B-CF9689C61E05}"/>
          </ac:picMkLst>
        </pc:picChg>
        <pc:cxnChg chg="add mod">
          <ac:chgData name="Andreas Kim" userId="d39d342fa9446bf4" providerId="LiveId" clId="{24AF97CF-1A88-498D-B5C5-A185BDE5ACED}" dt="2025-04-16T03:32:31.878" v="1115" actId="1582"/>
          <ac:cxnSpMkLst>
            <pc:docMk/>
            <pc:sldMk cId="144415387" sldId="567"/>
            <ac:cxnSpMk id="9" creationId="{B9D13CC1-ED3B-435E-50B8-B8BDA364FAB5}"/>
          </ac:cxnSpMkLst>
        </pc:cxnChg>
      </pc:sldChg>
      <pc:sldChg chg="del">
        <pc:chgData name="Andreas Kim" userId="d39d342fa9446bf4" providerId="LiveId" clId="{24AF97CF-1A88-498D-B5C5-A185BDE5ACED}" dt="2025-04-15T05:15:34.026" v="802" actId="47"/>
        <pc:sldMkLst>
          <pc:docMk/>
          <pc:sldMk cId="3544387975" sldId="568"/>
        </pc:sldMkLst>
      </pc:sldChg>
      <pc:sldChg chg="addSp delSp modSp mod">
        <pc:chgData name="Andreas Kim" userId="d39d342fa9446bf4" providerId="LiveId" clId="{24AF97CF-1A88-498D-B5C5-A185BDE5ACED}" dt="2025-04-17T05:08:30.271" v="1158" actId="1076"/>
        <pc:sldMkLst>
          <pc:docMk/>
          <pc:sldMk cId="1118349830" sldId="569"/>
        </pc:sldMkLst>
        <pc:spChg chg="add del mod">
          <ac:chgData name="Andreas Kim" userId="d39d342fa9446bf4" providerId="LiveId" clId="{24AF97CF-1A88-498D-B5C5-A185BDE5ACED}" dt="2025-04-15T04:23:20.360" v="683" actId="478"/>
          <ac:spMkLst>
            <pc:docMk/>
            <pc:sldMk cId="1118349830" sldId="569"/>
            <ac:spMk id="2" creationId="{A5EEC9C1-AC1C-9172-D4B1-DAEDE0AF3D00}"/>
          </ac:spMkLst>
        </pc:spChg>
        <pc:spChg chg="add del mod">
          <ac:chgData name="Andreas Kim" userId="d39d342fa9446bf4" providerId="LiveId" clId="{24AF97CF-1A88-498D-B5C5-A185BDE5ACED}" dt="2025-04-15T04:23:39.490" v="687" actId="931"/>
          <ac:spMkLst>
            <pc:docMk/>
            <pc:sldMk cId="1118349830" sldId="569"/>
            <ac:spMk id="3" creationId="{8EB2870F-30B8-799F-E5FD-678CB2024C50}"/>
          </ac:spMkLst>
        </pc:spChg>
        <pc:spChg chg="mod">
          <ac:chgData name="Andreas Kim" userId="d39d342fa9446bf4" providerId="LiveId" clId="{24AF97CF-1A88-498D-B5C5-A185BDE5ACED}" dt="2025-04-17T05:08:19.742" v="1156"/>
          <ac:spMkLst>
            <pc:docMk/>
            <pc:sldMk cId="1118349830" sldId="569"/>
            <ac:spMk id="5" creationId="{498A3E73-73C3-0608-FABB-FFBB70551A60}"/>
          </ac:spMkLst>
        </pc:spChg>
        <pc:picChg chg="add del mod">
          <ac:chgData name="Andreas Kim" userId="d39d342fa9446bf4" providerId="LiveId" clId="{24AF97CF-1A88-498D-B5C5-A185BDE5ACED}" dt="2025-04-15T04:23:28.219" v="686"/>
          <ac:picMkLst>
            <pc:docMk/>
            <pc:sldMk cId="1118349830" sldId="569"/>
            <ac:picMk id="6" creationId="{E81DDEAF-689E-EF46-762C-BDF42632510F}"/>
          </ac:picMkLst>
        </pc:picChg>
        <pc:picChg chg="add mod">
          <ac:chgData name="Andreas Kim" userId="d39d342fa9446bf4" providerId="LiveId" clId="{24AF97CF-1A88-498D-B5C5-A185BDE5ACED}" dt="2025-04-17T05:08:30.271" v="1158" actId="1076"/>
          <ac:picMkLst>
            <pc:docMk/>
            <pc:sldMk cId="1118349830" sldId="569"/>
            <ac:picMk id="12" creationId="{3E055803-D91D-390D-FA29-DFD91A689A3C}"/>
          </ac:picMkLst>
        </pc:picChg>
        <pc:picChg chg="del">
          <ac:chgData name="Andreas Kim" userId="d39d342fa9446bf4" providerId="LiveId" clId="{24AF97CF-1A88-498D-B5C5-A185BDE5ACED}" dt="2025-04-15T04:23:23.125" v="684" actId="478"/>
          <ac:picMkLst>
            <pc:docMk/>
            <pc:sldMk cId="1118349830" sldId="569"/>
            <ac:picMk id="3074" creationId="{92337D3D-1F4A-1880-5918-F84B8EBCBA53}"/>
          </ac:picMkLst>
        </pc:pic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7" creationId="{0A327E68-1BFF-9B35-4151-657E6713C1E1}"/>
          </ac:cxnSpMkLst>
        </pc:cxn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8" creationId="{E126FFA4-D9E8-CC93-1EE8-E72149AA6C28}"/>
          </ac:cxnSpMkLst>
        </pc:cxn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9" creationId="{4B8834FC-B40C-7EB4-21CE-034A3135313E}"/>
          </ac:cxnSpMkLst>
        </pc:cxn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10" creationId="{594A6D34-6B7E-5249-4DF9-E09CC6894764}"/>
          </ac:cxnSpMkLst>
        </pc:cxnChg>
      </pc:sldChg>
      <pc:sldChg chg="addSp delSp modSp mod">
        <pc:chgData name="Andreas Kim" userId="d39d342fa9446bf4" providerId="LiveId" clId="{24AF97CF-1A88-498D-B5C5-A185BDE5ACED}" dt="2025-04-15T04:25:25.822" v="708" actId="478"/>
        <pc:sldMkLst>
          <pc:docMk/>
          <pc:sldMk cId="3173249852" sldId="572"/>
        </pc:sldMkLst>
        <pc:spChg chg="add del mod">
          <ac:chgData name="Andreas Kim" userId="d39d342fa9446bf4" providerId="LiveId" clId="{24AF97CF-1A88-498D-B5C5-A185BDE5ACED}" dt="2025-04-15T04:25:25.822" v="708" actId="478"/>
          <ac:spMkLst>
            <pc:docMk/>
            <pc:sldMk cId="3173249852" sldId="572"/>
            <ac:spMk id="6" creationId="{0F6A03FD-591D-0541-9AA9-557819A23F5C}"/>
          </ac:spMkLst>
        </pc:spChg>
      </pc:sldChg>
      <pc:sldChg chg="addSp delSp modSp add mod modClrScheme chgLayout">
        <pc:chgData name="Andreas Kim" userId="d39d342fa9446bf4" providerId="LiveId" clId="{24AF97CF-1A88-498D-B5C5-A185BDE5ACED}" dt="2025-04-15T03:37:34.206" v="592" actId="20577"/>
        <pc:sldMkLst>
          <pc:docMk/>
          <pc:sldMk cId="657994875" sldId="573"/>
        </pc:sldMkLst>
        <pc:spChg chg="del">
          <ac:chgData name="Andreas Kim" userId="d39d342fa9446bf4" providerId="LiveId" clId="{24AF97CF-1A88-498D-B5C5-A185BDE5ACED}" dt="2025-04-15T03:28:01.063" v="520" actId="478"/>
          <ac:spMkLst>
            <pc:docMk/>
            <pc:sldMk cId="657994875" sldId="573"/>
            <ac:spMk id="2" creationId="{05E2F6EF-7ACD-02B9-BCF5-7BF7EA32E83E}"/>
          </ac:spMkLst>
        </pc:spChg>
        <pc:spChg chg="add mod ord">
          <ac:chgData name="Andreas Kim" userId="d39d342fa9446bf4" providerId="LiveId" clId="{24AF97CF-1A88-498D-B5C5-A185BDE5ACED}" dt="2025-04-15T03:31:10.109" v="534"/>
          <ac:spMkLst>
            <pc:docMk/>
            <pc:sldMk cId="657994875" sldId="573"/>
            <ac:spMk id="3" creationId="{75229B8C-0ED7-459C-7BBC-069D6674D192}"/>
          </ac:spMkLst>
        </pc:spChg>
        <pc:spChg chg="mod ord">
          <ac:chgData name="Andreas Kim" userId="d39d342fa9446bf4" providerId="LiveId" clId="{24AF97CF-1A88-498D-B5C5-A185BDE5ACED}" dt="2025-04-15T03:37:34.206" v="592" actId="20577"/>
          <ac:spMkLst>
            <pc:docMk/>
            <pc:sldMk cId="657994875" sldId="573"/>
            <ac:spMk id="4" creationId="{D81DD46F-943C-34DC-93C9-177786BB29D0}"/>
          </ac:spMkLst>
        </pc:spChg>
        <pc:spChg chg="del mod ord">
          <ac:chgData name="Andreas Kim" userId="d39d342fa9446bf4" providerId="LiveId" clId="{24AF97CF-1A88-498D-B5C5-A185BDE5ACED}" dt="2025-04-15T03:28:04.115" v="521" actId="700"/>
          <ac:spMkLst>
            <pc:docMk/>
            <pc:sldMk cId="657994875" sldId="573"/>
            <ac:spMk id="5" creationId="{18299652-9C66-95BE-AF20-D383D11B758D}"/>
          </ac:spMkLst>
        </pc:spChg>
        <pc:spChg chg="add mod ord">
          <ac:chgData name="Andreas Kim" userId="d39d342fa9446bf4" providerId="LiveId" clId="{24AF97CF-1A88-498D-B5C5-A185BDE5ACED}" dt="2025-04-15T03:30:59.926" v="532"/>
          <ac:spMkLst>
            <pc:docMk/>
            <pc:sldMk cId="657994875" sldId="573"/>
            <ac:spMk id="6" creationId="{3C9BF5E9-A849-3B33-2D32-D5B8A165634C}"/>
          </ac:spMkLst>
        </pc:spChg>
      </pc:sldChg>
      <pc:sldChg chg="addSp delSp modSp add mod modClrScheme chgLayout">
        <pc:chgData name="Andreas Kim" userId="d39d342fa9446bf4" providerId="LiveId" clId="{24AF97CF-1A88-498D-B5C5-A185BDE5ACED}" dt="2025-04-15T03:39:52.142" v="615"/>
        <pc:sldMkLst>
          <pc:docMk/>
          <pc:sldMk cId="1861265205" sldId="574"/>
        </pc:sldMkLst>
        <pc:spChg chg="del">
          <ac:chgData name="Andreas Kim" userId="d39d342fa9446bf4" providerId="LiveId" clId="{24AF97CF-1A88-498D-B5C5-A185BDE5ACED}" dt="2025-04-15T03:32:51.426" v="547" actId="478"/>
          <ac:spMkLst>
            <pc:docMk/>
            <pc:sldMk cId="1861265205" sldId="574"/>
            <ac:spMk id="2" creationId="{05E2F6EF-7ACD-02B9-BCF5-7BF7EA32E83E}"/>
          </ac:spMkLst>
        </pc:spChg>
        <pc:spChg chg="mod ord">
          <ac:chgData name="Andreas Kim" userId="d39d342fa9446bf4" providerId="LiveId" clId="{24AF97CF-1A88-498D-B5C5-A185BDE5ACED}" dt="2025-04-15T03:38:57.949" v="597" actId="700"/>
          <ac:spMkLst>
            <pc:docMk/>
            <pc:sldMk cId="1861265205" sldId="574"/>
            <ac:spMk id="4" creationId="{D81DD46F-943C-34DC-93C9-177786BB29D0}"/>
          </ac:spMkLst>
        </pc:spChg>
        <pc:spChg chg="add del mod ord">
          <ac:chgData name="Andreas Kim" userId="d39d342fa9446bf4" providerId="LiveId" clId="{24AF97CF-1A88-498D-B5C5-A185BDE5ACED}" dt="2025-04-15T03:38:57.949" v="597" actId="700"/>
          <ac:spMkLst>
            <pc:docMk/>
            <pc:sldMk cId="1861265205" sldId="574"/>
            <ac:spMk id="5" creationId="{18299652-9C66-95BE-AF20-D383D11B758D}"/>
          </ac:spMkLst>
        </pc:spChg>
        <pc:spChg chg="add del">
          <ac:chgData name="Andreas Kim" userId="d39d342fa9446bf4" providerId="LiveId" clId="{24AF97CF-1A88-498D-B5C5-A185BDE5ACED}" dt="2025-04-15T03:29:23.610" v="528" actId="22"/>
          <ac:spMkLst>
            <pc:docMk/>
            <pc:sldMk cId="1861265205" sldId="574"/>
            <ac:spMk id="7" creationId="{B4996BC6-426A-CC53-9526-73AFB874236A}"/>
          </ac:spMkLst>
        </pc:spChg>
        <pc:spChg chg="add del">
          <ac:chgData name="Andreas Kim" userId="d39d342fa9446bf4" providerId="LiveId" clId="{24AF97CF-1A88-498D-B5C5-A185BDE5ACED}" dt="2025-04-15T03:31:54.607" v="539" actId="22"/>
          <ac:spMkLst>
            <pc:docMk/>
            <pc:sldMk cId="1861265205" sldId="574"/>
            <ac:spMk id="10" creationId="{80ABD2AE-8C3F-48AE-C6BE-A4932CF0564B}"/>
          </ac:spMkLst>
        </pc:spChg>
        <pc:spChg chg="add mod ord">
          <ac:chgData name="Andreas Kim" userId="d39d342fa9446bf4" providerId="LiveId" clId="{24AF97CF-1A88-498D-B5C5-A185BDE5ACED}" dt="2025-04-15T03:39:52.142" v="615"/>
          <ac:spMkLst>
            <pc:docMk/>
            <pc:sldMk cId="1861265205" sldId="574"/>
            <ac:spMk id="11" creationId="{0DF9BB09-2CA4-5B93-0E55-B816F114B1FB}"/>
          </ac:spMkLst>
        </pc:spChg>
        <pc:graphicFrameChg chg="add del mod">
          <ac:chgData name="Andreas Kim" userId="d39d342fa9446bf4" providerId="LiveId" clId="{24AF97CF-1A88-498D-B5C5-A185BDE5ACED}" dt="2025-04-15T03:29:19.664" v="525"/>
          <ac:graphicFrameMkLst>
            <pc:docMk/>
            <pc:sldMk cId="1861265205" sldId="574"/>
            <ac:graphicFrameMk id="3" creationId="{FDC46C89-13AF-6010-D78D-E0A9E451A7CE}"/>
          </ac:graphicFrameMkLst>
        </pc:graphicFrameChg>
        <pc:graphicFrameChg chg="add del mod">
          <ac:chgData name="Andreas Kim" userId="d39d342fa9446bf4" providerId="LiveId" clId="{24AF97CF-1A88-498D-B5C5-A185BDE5ACED}" dt="2025-04-15T03:31:50.178" v="536"/>
          <ac:graphicFrameMkLst>
            <pc:docMk/>
            <pc:sldMk cId="1861265205" sldId="574"/>
            <ac:graphicFrameMk id="8" creationId="{01E0A054-9B69-2EC6-D447-1B9E745BC28C}"/>
          </ac:graphicFrameMkLst>
        </pc:graphicFrameChg>
      </pc:sldChg>
      <pc:sldChg chg="addSp delSp modSp add mod">
        <pc:chgData name="Andreas Kim" userId="d39d342fa9446bf4" providerId="LiveId" clId="{24AF97CF-1A88-498D-B5C5-A185BDE5ACED}" dt="2025-04-15T03:40:44.983" v="617"/>
        <pc:sldMkLst>
          <pc:docMk/>
          <pc:sldMk cId="1732849279" sldId="575"/>
        </pc:sldMkLst>
        <pc:spChg chg="del">
          <ac:chgData name="Andreas Kim" userId="d39d342fa9446bf4" providerId="LiveId" clId="{24AF97CF-1A88-498D-B5C5-A185BDE5ACED}" dt="2025-04-15T03:32:39.916" v="546" actId="478"/>
          <ac:spMkLst>
            <pc:docMk/>
            <pc:sldMk cId="1732849279" sldId="575"/>
            <ac:spMk id="2" creationId="{05E2F6EF-7ACD-02B9-BCF5-7BF7EA32E83E}"/>
          </ac:spMkLst>
        </pc:spChg>
        <pc:spChg chg="mod">
          <ac:chgData name="Andreas Kim" userId="d39d342fa9446bf4" providerId="LiveId" clId="{24AF97CF-1A88-498D-B5C5-A185BDE5ACED}" dt="2025-04-15T03:40:44.983" v="617"/>
          <ac:spMkLst>
            <pc:docMk/>
            <pc:sldMk cId="1732849279" sldId="575"/>
            <ac:spMk id="4" creationId="{D81DD46F-943C-34DC-93C9-177786BB29D0}"/>
          </ac:spMkLst>
        </pc:spChg>
        <pc:spChg chg="add del mod">
          <ac:chgData name="Andreas Kim" userId="d39d342fa9446bf4" providerId="LiveId" clId="{24AF97CF-1A88-498D-B5C5-A185BDE5ACED}" dt="2025-04-15T03:32:31.576" v="545"/>
          <ac:spMkLst>
            <pc:docMk/>
            <pc:sldMk cId="1732849279" sldId="575"/>
            <ac:spMk id="5" creationId="{18299652-9C66-95BE-AF20-D383D11B758D}"/>
          </ac:spMkLst>
        </pc:spChg>
        <pc:graphicFrameChg chg="add del mod">
          <ac:chgData name="Andreas Kim" userId="d39d342fa9446bf4" providerId="LiveId" clId="{24AF97CF-1A88-498D-B5C5-A185BDE5ACED}" dt="2025-04-15T03:32:27.544" v="543"/>
          <ac:graphicFrameMkLst>
            <pc:docMk/>
            <pc:sldMk cId="1732849279" sldId="575"/>
            <ac:graphicFrameMk id="3" creationId="{CAA4F040-66C6-18DA-2D50-94B0F684AD09}"/>
          </ac:graphicFrameMkLst>
        </pc:graphicFrameChg>
      </pc:sldChg>
      <pc:sldChg chg="delSp modSp add mod">
        <pc:chgData name="Andreas Kim" userId="d39d342fa9446bf4" providerId="LiveId" clId="{24AF97CF-1A88-498D-B5C5-A185BDE5ACED}" dt="2025-04-15T03:40:49.929" v="619"/>
        <pc:sldMkLst>
          <pc:docMk/>
          <pc:sldMk cId="2027587204" sldId="576"/>
        </pc:sldMkLst>
        <pc:spChg chg="del">
          <ac:chgData name="Andreas Kim" userId="d39d342fa9446bf4" providerId="LiveId" clId="{24AF97CF-1A88-498D-B5C5-A185BDE5ACED}" dt="2025-04-15T03:33:00.807" v="548" actId="478"/>
          <ac:spMkLst>
            <pc:docMk/>
            <pc:sldMk cId="2027587204" sldId="576"/>
            <ac:spMk id="2" creationId="{05E2F6EF-7ACD-02B9-BCF5-7BF7EA32E83E}"/>
          </ac:spMkLst>
        </pc:spChg>
        <pc:spChg chg="mod">
          <ac:chgData name="Andreas Kim" userId="d39d342fa9446bf4" providerId="LiveId" clId="{24AF97CF-1A88-498D-B5C5-A185BDE5ACED}" dt="2025-04-15T03:40:49.929" v="619"/>
          <ac:spMkLst>
            <pc:docMk/>
            <pc:sldMk cId="2027587204" sldId="576"/>
            <ac:spMk id="4" creationId="{D81DD46F-943C-34DC-93C9-177786BB29D0}"/>
          </ac:spMkLst>
        </pc:spChg>
        <pc:spChg chg="mod">
          <ac:chgData name="Andreas Kim" userId="d39d342fa9446bf4" providerId="LiveId" clId="{24AF97CF-1A88-498D-B5C5-A185BDE5ACED}" dt="2025-04-15T03:33:25.995" v="550"/>
          <ac:spMkLst>
            <pc:docMk/>
            <pc:sldMk cId="2027587204" sldId="576"/>
            <ac:spMk id="5" creationId="{18299652-9C66-95BE-AF20-D383D11B758D}"/>
          </ac:spMkLst>
        </pc:spChg>
      </pc:sldChg>
      <pc:sldChg chg="delSp modSp add mod">
        <pc:chgData name="Andreas Kim" userId="d39d342fa9446bf4" providerId="LiveId" clId="{24AF97CF-1A88-498D-B5C5-A185BDE5ACED}" dt="2025-04-15T03:40:56.356" v="621"/>
        <pc:sldMkLst>
          <pc:docMk/>
          <pc:sldMk cId="2295538231" sldId="577"/>
        </pc:sldMkLst>
        <pc:spChg chg="del">
          <ac:chgData name="Andreas Kim" userId="d39d342fa9446bf4" providerId="LiveId" clId="{24AF97CF-1A88-498D-B5C5-A185BDE5ACED}" dt="2025-04-15T03:34:14.087" v="553" actId="478"/>
          <ac:spMkLst>
            <pc:docMk/>
            <pc:sldMk cId="2295538231" sldId="577"/>
            <ac:spMk id="2" creationId="{05E2F6EF-7ACD-02B9-BCF5-7BF7EA32E83E}"/>
          </ac:spMkLst>
        </pc:spChg>
        <pc:spChg chg="mod">
          <ac:chgData name="Andreas Kim" userId="d39d342fa9446bf4" providerId="LiveId" clId="{24AF97CF-1A88-498D-B5C5-A185BDE5ACED}" dt="2025-04-15T03:40:56.356" v="621"/>
          <ac:spMkLst>
            <pc:docMk/>
            <pc:sldMk cId="2295538231" sldId="577"/>
            <ac:spMk id="4" creationId="{D81DD46F-943C-34DC-93C9-177786BB29D0}"/>
          </ac:spMkLst>
        </pc:spChg>
        <pc:spChg chg="mod">
          <ac:chgData name="Andreas Kim" userId="d39d342fa9446bf4" providerId="LiveId" clId="{24AF97CF-1A88-498D-B5C5-A185BDE5ACED}" dt="2025-04-15T03:34:08.264" v="552"/>
          <ac:spMkLst>
            <pc:docMk/>
            <pc:sldMk cId="2295538231" sldId="577"/>
            <ac:spMk id="5" creationId="{18299652-9C66-95BE-AF20-D383D11B758D}"/>
          </ac:spMkLst>
        </pc:spChg>
      </pc:sldChg>
      <pc:sldChg chg="addSp delSp modSp new mod modClrScheme chgLayout">
        <pc:chgData name="Andreas Kim" userId="d39d342fa9446bf4" providerId="LiveId" clId="{24AF97CF-1A88-498D-B5C5-A185BDE5ACED}" dt="2025-04-15T05:00:59.168" v="798" actId="1076"/>
        <pc:sldMkLst>
          <pc:docMk/>
          <pc:sldMk cId="431220569" sldId="578"/>
        </pc:sldMkLst>
        <pc:spChg chg="mod ord">
          <ac:chgData name="Andreas Kim" userId="d39d342fa9446bf4" providerId="LiveId" clId="{24AF97CF-1A88-498D-B5C5-A185BDE5ACED}" dt="2025-04-15T04:43:10.222" v="742" actId="700"/>
          <ac:spMkLst>
            <pc:docMk/>
            <pc:sldMk cId="431220569" sldId="578"/>
            <ac:spMk id="2" creationId="{3AFC17BA-4AFF-C628-AA0F-40485AB846A7}"/>
          </ac:spMkLst>
        </pc:spChg>
        <pc:spChg chg="del">
          <ac:chgData name="Andreas Kim" userId="d39d342fa9446bf4" providerId="LiveId" clId="{24AF97CF-1A88-498D-B5C5-A185BDE5ACED}" dt="2025-04-15T04:40:16.878" v="720" actId="931"/>
          <ac:spMkLst>
            <pc:docMk/>
            <pc:sldMk cId="431220569" sldId="578"/>
            <ac:spMk id="3" creationId="{A96586F4-20CE-6AD1-1C33-AFF44D25BE4D}"/>
          </ac:spMkLst>
        </pc:spChg>
        <pc:spChg chg="del">
          <ac:chgData name="Andreas Kim" userId="d39d342fa9446bf4" providerId="LiveId" clId="{24AF97CF-1A88-498D-B5C5-A185BDE5ACED}" dt="2025-04-15T04:40:16.878" v="720" actId="931"/>
          <ac:spMkLst>
            <pc:docMk/>
            <pc:sldMk cId="431220569" sldId="578"/>
            <ac:spMk id="4" creationId="{1171E96C-4541-EC66-CAFB-C662DE757A56}"/>
          </ac:spMkLst>
        </pc:spChg>
        <pc:spChg chg="add del mod">
          <ac:chgData name="Andreas Kim" userId="d39d342fa9446bf4" providerId="LiveId" clId="{24AF97CF-1A88-498D-B5C5-A185BDE5ACED}" dt="2025-04-15T04:41:55.901" v="731" actId="478"/>
          <ac:spMkLst>
            <pc:docMk/>
            <pc:sldMk cId="431220569" sldId="578"/>
            <ac:spMk id="5" creationId="{034F4F6B-D524-C2A8-D3F3-1CCEC99F331A}"/>
          </ac:spMkLst>
        </pc:spChg>
        <pc:spChg chg="add del mod">
          <ac:chgData name="Andreas Kim" userId="d39d342fa9446bf4" providerId="LiveId" clId="{24AF97CF-1A88-498D-B5C5-A185BDE5ACED}" dt="2025-04-15T04:41:33.964" v="729" actId="700"/>
          <ac:spMkLst>
            <pc:docMk/>
            <pc:sldMk cId="431220569" sldId="578"/>
            <ac:spMk id="15" creationId="{76947B49-0D37-6C80-2BF8-E03A42482C6F}"/>
          </ac:spMkLst>
        </pc:spChg>
        <pc:spChg chg="add del mod ord">
          <ac:chgData name="Andreas Kim" userId="d39d342fa9446bf4" providerId="LiveId" clId="{24AF97CF-1A88-498D-B5C5-A185BDE5ACED}" dt="2025-04-15T04:41:42.239" v="730"/>
          <ac:spMkLst>
            <pc:docMk/>
            <pc:sldMk cId="431220569" sldId="578"/>
            <ac:spMk id="16" creationId="{8BB181F1-B40C-A75F-2DE4-34C1AB3CFE5F}"/>
          </ac:spMkLst>
        </pc:spChg>
        <pc:spChg chg="add del mod ord">
          <ac:chgData name="Andreas Kim" userId="d39d342fa9446bf4" providerId="LiveId" clId="{24AF97CF-1A88-498D-B5C5-A185BDE5ACED}" dt="2025-04-15T04:43:10.222" v="742" actId="700"/>
          <ac:spMkLst>
            <pc:docMk/>
            <pc:sldMk cId="431220569" sldId="578"/>
            <ac:spMk id="20" creationId="{B6872BBC-599F-3A94-6AC5-DF7386B02670}"/>
          </ac:spMkLst>
        </pc:spChg>
        <pc:spChg chg="add del mod">
          <ac:chgData name="Andreas Kim" userId="d39d342fa9446bf4" providerId="LiveId" clId="{24AF97CF-1A88-498D-B5C5-A185BDE5ACED}" dt="2025-04-15T04:43:10.222" v="742" actId="700"/>
          <ac:spMkLst>
            <pc:docMk/>
            <pc:sldMk cId="431220569" sldId="578"/>
            <ac:spMk id="22" creationId="{D9FA1C53-1F20-4EA7-5421-8C6756CFCCD3}"/>
          </ac:spMkLst>
        </pc:spChg>
        <pc:spChg chg="add del mod ord">
          <ac:chgData name="Andreas Kim" userId="d39d342fa9446bf4" providerId="LiveId" clId="{24AF97CF-1A88-498D-B5C5-A185BDE5ACED}" dt="2025-04-15T04:43:12.700" v="743"/>
          <ac:spMkLst>
            <pc:docMk/>
            <pc:sldMk cId="431220569" sldId="578"/>
            <ac:spMk id="23" creationId="{A55879C0-6016-5E57-32A9-F97F19E3466E}"/>
          </ac:spMkLst>
        </pc:spChg>
        <pc:picChg chg="add del mod ord">
          <ac:chgData name="Andreas Kim" userId="d39d342fa9446bf4" providerId="LiveId" clId="{24AF97CF-1A88-498D-B5C5-A185BDE5ACED}" dt="2025-04-15T04:43:00.457" v="740" actId="478"/>
          <ac:picMkLst>
            <pc:docMk/>
            <pc:sldMk cId="431220569" sldId="578"/>
            <ac:picMk id="7" creationId="{CA8496E3-A939-FFEB-5F06-2D25A6497EBE}"/>
          </ac:picMkLst>
        </pc:picChg>
        <pc:picChg chg="add del mod">
          <ac:chgData name="Andreas Kim" userId="d39d342fa9446bf4" providerId="LiveId" clId="{24AF97CF-1A88-498D-B5C5-A185BDE5ACED}" dt="2025-04-15T04:41:22.428" v="727" actId="478"/>
          <ac:picMkLst>
            <pc:docMk/>
            <pc:sldMk cId="431220569" sldId="578"/>
            <ac:picMk id="9" creationId="{2AEE75F2-D50D-81BE-1641-C0B7C2557FCE}"/>
          </ac:picMkLst>
        </pc:picChg>
        <pc:picChg chg="add del mod">
          <ac:chgData name="Andreas Kim" userId="d39d342fa9446bf4" providerId="LiveId" clId="{24AF97CF-1A88-498D-B5C5-A185BDE5ACED}" dt="2025-04-15T04:41:18.403" v="726" actId="478"/>
          <ac:picMkLst>
            <pc:docMk/>
            <pc:sldMk cId="431220569" sldId="578"/>
            <ac:picMk id="11" creationId="{D0611EB5-2520-E5D0-9A89-72CF20252EED}"/>
          </ac:picMkLst>
        </pc:picChg>
        <pc:picChg chg="add del mod">
          <ac:chgData name="Andreas Kim" userId="d39d342fa9446bf4" providerId="LiveId" clId="{24AF97CF-1A88-498D-B5C5-A185BDE5ACED}" dt="2025-04-15T04:41:28.212" v="728" actId="21"/>
          <ac:picMkLst>
            <pc:docMk/>
            <pc:sldMk cId="431220569" sldId="578"/>
            <ac:picMk id="13" creationId="{D46579ED-3971-B79A-9425-2CF600AE12B3}"/>
          </ac:picMkLst>
        </pc:picChg>
        <pc:picChg chg="add del mod">
          <ac:chgData name="Andreas Kim" userId="d39d342fa9446bf4" providerId="LiveId" clId="{24AF97CF-1A88-498D-B5C5-A185BDE5ACED}" dt="2025-04-15T04:43:06.340" v="741" actId="21"/>
          <ac:picMkLst>
            <pc:docMk/>
            <pc:sldMk cId="431220569" sldId="578"/>
            <ac:picMk id="17" creationId="{F29738FE-9DB0-CA45-4AFD-659D6473CC8A}"/>
          </ac:picMkLst>
        </pc:picChg>
        <pc:picChg chg="add del mod">
          <ac:chgData name="Andreas Kim" userId="d39d342fa9446bf4" providerId="LiveId" clId="{24AF97CF-1A88-498D-B5C5-A185BDE5ACED}" dt="2025-04-15T04:42:55.027" v="739" actId="478"/>
          <ac:picMkLst>
            <pc:docMk/>
            <pc:sldMk cId="431220569" sldId="578"/>
            <ac:picMk id="18" creationId="{6986EC3F-5689-693F-DBB2-771992631A7D}"/>
          </ac:picMkLst>
        </pc:picChg>
        <pc:picChg chg="add mod">
          <ac:chgData name="Andreas Kim" userId="d39d342fa9446bf4" providerId="LiveId" clId="{24AF97CF-1A88-498D-B5C5-A185BDE5ACED}" dt="2025-04-15T05:00:26.160" v="791" actId="1076"/>
          <ac:picMkLst>
            <pc:docMk/>
            <pc:sldMk cId="431220569" sldId="578"/>
            <ac:picMk id="24" creationId="{C654A8C7-B833-9DC0-565E-6AE9748BDC06}"/>
          </ac:picMkLst>
        </pc:picChg>
        <pc:cxnChg chg="add mod">
          <ac:chgData name="Andreas Kim" userId="d39d342fa9446bf4" providerId="LiveId" clId="{24AF97CF-1A88-498D-B5C5-A185BDE5ACED}" dt="2025-04-15T05:00:38.764" v="793" actId="14100"/>
          <ac:cxnSpMkLst>
            <pc:docMk/>
            <pc:sldMk cId="431220569" sldId="578"/>
            <ac:cxnSpMk id="25" creationId="{9184C64B-E560-9892-9B95-C2FE0EECE97F}"/>
          </ac:cxnSpMkLst>
        </pc:cxnChg>
        <pc:cxnChg chg="add del mod">
          <ac:chgData name="Andreas Kim" userId="d39d342fa9446bf4" providerId="LiveId" clId="{24AF97CF-1A88-498D-B5C5-A185BDE5ACED}" dt="2025-04-15T05:00:49.193" v="796" actId="478"/>
          <ac:cxnSpMkLst>
            <pc:docMk/>
            <pc:sldMk cId="431220569" sldId="578"/>
            <ac:cxnSpMk id="27" creationId="{77CDC983-6AA9-CA67-CFCF-0812F634F88A}"/>
          </ac:cxnSpMkLst>
        </pc:cxnChg>
        <pc:cxnChg chg="add mod">
          <ac:chgData name="Andreas Kim" userId="d39d342fa9446bf4" providerId="LiveId" clId="{24AF97CF-1A88-498D-B5C5-A185BDE5ACED}" dt="2025-04-15T05:00:59.168" v="798" actId="1076"/>
          <ac:cxnSpMkLst>
            <pc:docMk/>
            <pc:sldMk cId="431220569" sldId="578"/>
            <ac:cxnSpMk id="28" creationId="{091909B9-C90F-6114-A739-43CDEED94E66}"/>
          </ac:cxnSpMkLst>
        </pc:cxnChg>
      </pc:sldChg>
      <pc:sldChg chg="new del">
        <pc:chgData name="Andreas Kim" userId="d39d342fa9446bf4" providerId="LiveId" clId="{24AF97CF-1A88-498D-B5C5-A185BDE5ACED}" dt="2025-04-15T02:45:17.823" v="231" actId="47"/>
        <pc:sldMkLst>
          <pc:docMk/>
          <pc:sldMk cId="996132290" sldId="579"/>
        </pc:sldMkLst>
      </pc:sldChg>
      <pc:sldChg chg="addSp delSp modSp new mod modClrScheme chgLayout">
        <pc:chgData name="Andreas Kim" userId="d39d342fa9446bf4" providerId="LiveId" clId="{24AF97CF-1A88-498D-B5C5-A185BDE5ACED}" dt="2025-04-16T03:19:40.798" v="1072" actId="1036"/>
        <pc:sldMkLst>
          <pc:docMk/>
          <pc:sldMk cId="2341614870" sldId="579"/>
        </pc:sldMkLst>
        <pc:spChg chg="mod ord">
          <ac:chgData name="Andreas Kim" userId="d39d342fa9446bf4" providerId="LiveId" clId="{24AF97CF-1A88-498D-B5C5-A185BDE5ACED}" dt="2025-04-15T02:45:56.759" v="243" actId="700"/>
          <ac:spMkLst>
            <pc:docMk/>
            <pc:sldMk cId="2341614870" sldId="579"/>
            <ac:spMk id="2" creationId="{B9E56E5F-7CF8-21E4-BB44-79DFCB0B00A4}"/>
          </ac:spMkLst>
        </pc:spChg>
        <pc:spChg chg="del mod ord">
          <ac:chgData name="Andreas Kim" userId="d39d342fa9446bf4" providerId="LiveId" clId="{24AF97CF-1A88-498D-B5C5-A185BDE5ACED}" dt="2025-04-15T02:45:56.759" v="243" actId="700"/>
          <ac:spMkLst>
            <pc:docMk/>
            <pc:sldMk cId="2341614870" sldId="579"/>
            <ac:spMk id="3" creationId="{BF768B33-CFF4-D77D-FAD6-BD95FD8E341B}"/>
          </ac:spMkLst>
        </pc:spChg>
        <pc:spChg chg="add mod ord">
          <ac:chgData name="Andreas Kim" userId="d39d342fa9446bf4" providerId="LiveId" clId="{24AF97CF-1A88-498D-B5C5-A185BDE5ACED}" dt="2025-04-15T02:46:46.190" v="321" actId="20577"/>
          <ac:spMkLst>
            <pc:docMk/>
            <pc:sldMk cId="2341614870" sldId="579"/>
            <ac:spMk id="4" creationId="{E4031A5A-5EA8-813C-6FD2-465F51BC4BD4}"/>
          </ac:spMkLst>
        </pc:spChg>
        <pc:spChg chg="add mod ord">
          <ac:chgData name="Andreas Kim" userId="d39d342fa9446bf4" providerId="LiveId" clId="{24AF97CF-1A88-498D-B5C5-A185BDE5ACED}" dt="2025-04-15T02:47:08.704" v="358" actId="15"/>
          <ac:spMkLst>
            <pc:docMk/>
            <pc:sldMk cId="2341614870" sldId="579"/>
            <ac:spMk id="5" creationId="{F513E8D7-E41D-C2A4-B23D-E0E837DA8853}"/>
          </ac:spMkLst>
        </pc:spChg>
        <pc:picChg chg="add mod">
          <ac:chgData name="Andreas Kim" userId="d39d342fa9446bf4" providerId="LiveId" clId="{24AF97CF-1A88-498D-B5C5-A185BDE5ACED}" dt="2025-04-15T02:47:54.986" v="360" actId="1076"/>
          <ac:picMkLst>
            <pc:docMk/>
            <pc:sldMk cId="2341614870" sldId="579"/>
            <ac:picMk id="6" creationId="{FD40D72D-84BB-D033-98B6-CFD302C2EAFF}"/>
          </ac:picMkLst>
        </pc:picChg>
        <pc:picChg chg="add mod">
          <ac:chgData name="Andreas Kim" userId="d39d342fa9446bf4" providerId="LiveId" clId="{24AF97CF-1A88-498D-B5C5-A185BDE5ACED}" dt="2025-04-16T03:19:40.798" v="1072" actId="1036"/>
          <ac:picMkLst>
            <pc:docMk/>
            <pc:sldMk cId="2341614870" sldId="579"/>
            <ac:picMk id="7" creationId="{4240C0C4-A7B1-0958-CBA4-19088D3B2E02}"/>
          </ac:picMkLst>
        </pc:picChg>
      </pc:sldChg>
      <pc:sldChg chg="delSp add mod">
        <pc:chgData name="Andreas Kim" userId="d39d342fa9446bf4" providerId="LiveId" clId="{24AF97CF-1A88-498D-B5C5-A185BDE5ACED}" dt="2025-04-15T02:49:15.380" v="369" actId="478"/>
        <pc:sldMkLst>
          <pc:docMk/>
          <pc:sldMk cId="2243536111" sldId="580"/>
        </pc:sldMkLst>
        <pc:spChg chg="del">
          <ac:chgData name="Andreas Kim" userId="d39d342fa9446bf4" providerId="LiveId" clId="{24AF97CF-1A88-498D-B5C5-A185BDE5ACED}" dt="2025-04-15T02:49:15.380" v="369" actId="478"/>
          <ac:spMkLst>
            <pc:docMk/>
            <pc:sldMk cId="2243536111" sldId="580"/>
            <ac:spMk id="6" creationId="{998C9A7F-3F97-0A77-EDB5-6F9781C8D201}"/>
          </ac:spMkLst>
        </pc:spChg>
      </pc:sldChg>
      <pc:sldChg chg="addSp delSp modSp add mod">
        <pc:chgData name="Andreas Kim" userId="d39d342fa9446bf4" providerId="LiveId" clId="{24AF97CF-1A88-498D-B5C5-A185BDE5ACED}" dt="2025-04-16T03:27:14.269" v="1107" actId="14100"/>
        <pc:sldMkLst>
          <pc:docMk/>
          <pc:sldMk cId="1024979142" sldId="581"/>
        </pc:sldMkLst>
        <pc:spChg chg="mod">
          <ac:chgData name="Andreas Kim" userId="d39d342fa9446bf4" providerId="LiveId" clId="{24AF97CF-1A88-498D-B5C5-A185BDE5ACED}" dt="2025-04-16T03:27:14.269" v="1107" actId="14100"/>
          <ac:spMkLst>
            <pc:docMk/>
            <pc:sldMk cId="1024979142" sldId="581"/>
            <ac:spMk id="3" creationId="{E5FC334E-1E2B-543E-D8B8-5F041E863FDA}"/>
          </ac:spMkLst>
        </pc:spChg>
        <pc:spChg chg="mod">
          <ac:chgData name="Andreas Kim" userId="d39d342fa9446bf4" providerId="LiveId" clId="{24AF97CF-1A88-498D-B5C5-A185BDE5ACED}" dt="2025-04-15T03:37:02.377" v="572"/>
          <ac:spMkLst>
            <pc:docMk/>
            <pc:sldMk cId="1024979142" sldId="581"/>
            <ac:spMk id="4" creationId="{D81DD46F-943C-34DC-93C9-177786BB29D0}"/>
          </ac:spMkLst>
        </pc:spChg>
        <pc:spChg chg="add del mod">
          <ac:chgData name="Andreas Kim" userId="d39d342fa9446bf4" providerId="LiveId" clId="{24AF97CF-1A88-498D-B5C5-A185BDE5ACED}" dt="2025-04-16T03:27:06.180" v="1105" actId="27636"/>
          <ac:spMkLst>
            <pc:docMk/>
            <pc:sldMk cId="1024979142" sldId="581"/>
            <ac:spMk id="5" creationId="{18299652-9C66-95BE-AF20-D383D11B758D}"/>
          </ac:spMkLst>
        </pc:spChg>
        <pc:spChg chg="add del">
          <ac:chgData name="Andreas Kim" userId="d39d342fa9446bf4" providerId="LiveId" clId="{24AF97CF-1A88-498D-B5C5-A185BDE5ACED}" dt="2025-04-15T02:57:25.782" v="424" actId="22"/>
          <ac:spMkLst>
            <pc:docMk/>
            <pc:sldMk cId="1024979142" sldId="581"/>
            <ac:spMk id="7" creationId="{7B528A78-6E65-99B3-1791-6DC8B8DE78EF}"/>
          </ac:spMkLst>
        </pc:spChg>
        <pc:graphicFrameChg chg="add del mod">
          <ac:chgData name="Andreas Kim" userId="d39d342fa9446bf4" providerId="LiveId" clId="{24AF97CF-1A88-498D-B5C5-A185BDE5ACED}" dt="2025-04-15T02:57:21.617" v="421"/>
          <ac:graphicFrameMkLst>
            <pc:docMk/>
            <pc:sldMk cId="1024979142" sldId="581"/>
            <ac:graphicFrameMk id="2" creationId="{DEF6CE26-C05E-4AE3-B926-B112D760568E}"/>
          </ac:graphicFrameMkLst>
        </pc:graphicFrameChg>
      </pc:sldChg>
      <pc:sldChg chg="add">
        <pc:chgData name="Andreas Kim" userId="d39d342fa9446bf4" providerId="LiveId" clId="{24AF97CF-1A88-498D-B5C5-A185BDE5ACED}" dt="2025-04-15T04:09:17.924" v="633"/>
        <pc:sldMkLst>
          <pc:docMk/>
          <pc:sldMk cId="4202045926" sldId="582"/>
        </pc:sldMkLst>
      </pc:sldChg>
      <pc:sldChg chg="add">
        <pc:chgData name="Andreas Kim" userId="d39d342fa9446bf4" providerId="LiveId" clId="{24AF97CF-1A88-498D-B5C5-A185BDE5ACED}" dt="2025-04-15T04:09:17.924" v="633"/>
        <pc:sldMkLst>
          <pc:docMk/>
          <pc:sldMk cId="1967631162" sldId="583"/>
        </pc:sldMkLst>
      </pc:sldChg>
      <pc:sldChg chg="add">
        <pc:chgData name="Andreas Kim" userId="d39d342fa9446bf4" providerId="LiveId" clId="{24AF97CF-1A88-498D-B5C5-A185BDE5ACED}" dt="2025-04-15T04:09:17.924" v="633"/>
        <pc:sldMkLst>
          <pc:docMk/>
          <pc:sldMk cId="2454505064" sldId="584"/>
        </pc:sldMkLst>
      </pc:sldChg>
      <pc:sldChg chg="add">
        <pc:chgData name="Andreas Kim" userId="d39d342fa9446bf4" providerId="LiveId" clId="{24AF97CF-1A88-498D-B5C5-A185BDE5ACED}" dt="2025-04-15T04:09:17.924" v="633"/>
        <pc:sldMkLst>
          <pc:docMk/>
          <pc:sldMk cId="1208723858" sldId="585"/>
        </pc:sldMkLst>
      </pc:sldChg>
      <pc:sldChg chg="add">
        <pc:chgData name="Andreas Kim" userId="d39d342fa9446bf4" providerId="LiveId" clId="{24AF97CF-1A88-498D-B5C5-A185BDE5ACED}" dt="2025-04-15T04:26:08.291" v="709"/>
        <pc:sldMkLst>
          <pc:docMk/>
          <pc:sldMk cId="4193896715" sldId="586"/>
        </pc:sldMkLst>
      </pc:sldChg>
      <pc:sldChg chg="add">
        <pc:chgData name="Andreas Kim" userId="d39d342fa9446bf4" providerId="LiveId" clId="{24AF97CF-1A88-498D-B5C5-A185BDE5ACED}" dt="2025-04-15T04:26:08.291" v="709"/>
        <pc:sldMkLst>
          <pc:docMk/>
          <pc:sldMk cId="609504415" sldId="587"/>
        </pc:sldMkLst>
      </pc:sldChg>
      <pc:sldChg chg="modSp add mod">
        <pc:chgData name="Andreas Kim" userId="d39d342fa9446bf4" providerId="LiveId" clId="{24AF97CF-1A88-498D-B5C5-A185BDE5ACED}" dt="2025-04-15T04:26:48.488" v="718" actId="20577"/>
        <pc:sldMkLst>
          <pc:docMk/>
          <pc:sldMk cId="16388053" sldId="588"/>
        </pc:sldMkLst>
        <pc:spChg chg="mod">
          <ac:chgData name="Andreas Kim" userId="d39d342fa9446bf4" providerId="LiveId" clId="{24AF97CF-1A88-498D-B5C5-A185BDE5ACED}" dt="2025-04-15T04:26:48.488" v="718" actId="20577"/>
          <ac:spMkLst>
            <pc:docMk/>
            <pc:sldMk cId="16388053" sldId="588"/>
            <ac:spMk id="4" creationId="{3883C672-47D9-5CA1-99AE-DE2C01D8EA80}"/>
          </ac:spMkLst>
        </pc:spChg>
      </pc:sldChg>
      <pc:sldChg chg="addSp delSp modSp add mod">
        <pc:chgData name="Andreas Kim" userId="d39d342fa9446bf4" providerId="LiveId" clId="{24AF97CF-1A88-498D-B5C5-A185BDE5ACED}" dt="2025-04-15T05:00:03.482" v="788" actId="1582"/>
        <pc:sldMkLst>
          <pc:docMk/>
          <pc:sldMk cId="3438896218" sldId="589"/>
        </pc:sldMkLst>
        <pc:spChg chg="add del mod">
          <ac:chgData name="Andreas Kim" userId="d39d342fa9446bf4" providerId="LiveId" clId="{24AF97CF-1A88-498D-B5C5-A185BDE5ACED}" dt="2025-04-15T04:46:16.596" v="772"/>
          <ac:spMkLst>
            <pc:docMk/>
            <pc:sldMk cId="3438896218" sldId="589"/>
            <ac:spMk id="4" creationId="{8E18BC53-5C6A-6A72-3083-5012EA1969C4}"/>
          </ac:spMkLst>
        </pc:spChg>
        <pc:spChg chg="del">
          <ac:chgData name="Andreas Kim" userId="d39d342fa9446bf4" providerId="LiveId" clId="{24AF97CF-1A88-498D-B5C5-A185BDE5ACED}" dt="2025-04-15T04:46:32.803" v="776" actId="478"/>
          <ac:spMkLst>
            <pc:docMk/>
            <pc:sldMk cId="3438896218" sldId="589"/>
            <ac:spMk id="5" creationId="{034F4F6B-D524-C2A8-D3F3-1CCEC99F331A}"/>
          </ac:spMkLst>
        </pc:spChg>
        <pc:picChg chg="add mod">
          <ac:chgData name="Andreas Kim" userId="d39d342fa9446bf4" providerId="LiveId" clId="{24AF97CF-1A88-498D-B5C5-A185BDE5ACED}" dt="2025-04-15T04:46:53.389" v="780" actId="1076"/>
          <ac:picMkLst>
            <pc:docMk/>
            <pc:sldMk cId="3438896218" sldId="589"/>
            <ac:picMk id="6" creationId="{19B1C489-4762-B4D0-DAD6-10825EEC9E58}"/>
          </ac:picMkLst>
        </pc:picChg>
        <pc:picChg chg="del">
          <ac:chgData name="Andreas Kim" userId="d39d342fa9446bf4" providerId="LiveId" clId="{24AF97CF-1A88-498D-B5C5-A185BDE5ACED}" dt="2025-04-15T04:46:10.251" v="770" actId="478"/>
          <ac:picMkLst>
            <pc:docMk/>
            <pc:sldMk cId="3438896218" sldId="589"/>
            <ac:picMk id="7" creationId="{CA8496E3-A939-FFEB-5F06-2D25A6497EBE}"/>
          </ac:picMkLst>
        </pc:picChg>
        <pc:picChg chg="mod modCrop">
          <ac:chgData name="Andreas Kim" userId="d39d342fa9446bf4" providerId="LiveId" clId="{24AF97CF-1A88-498D-B5C5-A185BDE5ACED}" dt="2025-04-15T04:59:04.883" v="782" actId="1076"/>
          <ac:picMkLst>
            <pc:docMk/>
            <pc:sldMk cId="3438896218" sldId="589"/>
            <ac:picMk id="9" creationId="{2AEE75F2-D50D-81BE-1641-C0B7C2557FCE}"/>
          </ac:picMkLst>
        </pc:picChg>
        <pc:picChg chg="del mod">
          <ac:chgData name="Andreas Kim" userId="d39d342fa9446bf4" providerId="LiveId" clId="{24AF97CF-1A88-498D-B5C5-A185BDE5ACED}" dt="2025-04-15T04:46:14.410" v="771" actId="21"/>
          <ac:picMkLst>
            <pc:docMk/>
            <pc:sldMk cId="3438896218" sldId="589"/>
            <ac:picMk id="11" creationId="{D0611EB5-2520-E5D0-9A89-72CF20252EED}"/>
          </ac:picMkLst>
        </pc:picChg>
        <pc:picChg chg="del mod">
          <ac:chgData name="Andreas Kim" userId="d39d342fa9446bf4" providerId="LiveId" clId="{24AF97CF-1A88-498D-B5C5-A185BDE5ACED}" dt="2025-04-15T04:46:04.525" v="768" actId="478"/>
          <ac:picMkLst>
            <pc:docMk/>
            <pc:sldMk cId="3438896218" sldId="589"/>
            <ac:picMk id="13" creationId="{D46579ED-3971-B79A-9425-2CF600AE12B3}"/>
          </ac:picMkLst>
        </pc:picChg>
        <pc:cxnChg chg="add mod">
          <ac:chgData name="Andreas Kim" userId="d39d342fa9446bf4" providerId="LiveId" clId="{24AF97CF-1A88-498D-B5C5-A185BDE5ACED}" dt="2025-04-15T04:59:31.972" v="785" actId="14100"/>
          <ac:cxnSpMkLst>
            <pc:docMk/>
            <pc:sldMk cId="3438896218" sldId="589"/>
            <ac:cxnSpMk id="8" creationId="{C4D1A5F5-A1B1-0A69-80B7-E870D0E340D1}"/>
          </ac:cxnSpMkLst>
        </pc:cxnChg>
        <pc:cxnChg chg="add mod">
          <ac:chgData name="Andreas Kim" userId="d39d342fa9446bf4" providerId="LiveId" clId="{24AF97CF-1A88-498D-B5C5-A185BDE5ACED}" dt="2025-04-15T05:00:03.482" v="788" actId="1582"/>
          <ac:cxnSpMkLst>
            <pc:docMk/>
            <pc:sldMk cId="3438896218" sldId="589"/>
            <ac:cxnSpMk id="12" creationId="{DD25902C-B62D-1E06-DB7C-E99A927D2912}"/>
          </ac:cxnSpMkLst>
        </pc:cxnChg>
      </pc:sldChg>
      <pc:sldChg chg="addSp delSp modSp add mod chgLayout">
        <pc:chgData name="Andreas Kim" userId="d39d342fa9446bf4" providerId="LiveId" clId="{24AF97CF-1A88-498D-B5C5-A185BDE5ACED}" dt="2025-04-15T04:45:41.652" v="766" actId="208"/>
        <pc:sldMkLst>
          <pc:docMk/>
          <pc:sldMk cId="3755223330" sldId="590"/>
        </pc:sldMkLst>
        <pc:spChg chg="mod ord">
          <ac:chgData name="Andreas Kim" userId="d39d342fa9446bf4" providerId="LiveId" clId="{24AF97CF-1A88-498D-B5C5-A185BDE5ACED}" dt="2025-04-15T04:43:24.902" v="744" actId="700"/>
          <ac:spMkLst>
            <pc:docMk/>
            <pc:sldMk cId="3755223330" sldId="590"/>
            <ac:spMk id="2" creationId="{3AFC17BA-4AFF-C628-AA0F-40485AB846A7}"/>
          </ac:spMkLst>
        </pc:spChg>
        <pc:spChg chg="add del mod">
          <ac:chgData name="Andreas Kim" userId="d39d342fa9446bf4" providerId="LiveId" clId="{24AF97CF-1A88-498D-B5C5-A185BDE5ACED}" dt="2025-04-15T04:43:37.010" v="747"/>
          <ac:spMkLst>
            <pc:docMk/>
            <pc:sldMk cId="3755223330" sldId="590"/>
            <ac:spMk id="4" creationId="{D83E45A9-3967-62F3-E450-64B10898BD52}"/>
          </ac:spMkLst>
        </pc:spChg>
        <pc:spChg chg="add del mod">
          <ac:chgData name="Andreas Kim" userId="d39d342fa9446bf4" providerId="LiveId" clId="{24AF97CF-1A88-498D-B5C5-A185BDE5ACED}" dt="2025-04-15T04:43:43.290" v="749"/>
          <ac:spMkLst>
            <pc:docMk/>
            <pc:sldMk cId="3755223330" sldId="590"/>
            <ac:spMk id="6" creationId="{1F201C87-14A8-57C2-816D-6822AF427EB8}"/>
          </ac:spMkLst>
        </pc:spChg>
        <pc:spChg chg="add mod">
          <ac:chgData name="Andreas Kim" userId="d39d342fa9446bf4" providerId="LiveId" clId="{24AF97CF-1A88-498D-B5C5-A185BDE5ACED}" dt="2025-04-15T04:45:33.819" v="765" actId="14100"/>
          <ac:spMkLst>
            <pc:docMk/>
            <pc:sldMk cId="3755223330" sldId="590"/>
            <ac:spMk id="12" creationId="{35391178-ED95-C9B7-09D5-CBD4D64286A0}"/>
          </ac:spMkLst>
        </pc:spChg>
        <pc:picChg chg="del mod ord">
          <ac:chgData name="Andreas Kim" userId="d39d342fa9446bf4" providerId="LiveId" clId="{24AF97CF-1A88-498D-B5C5-A185BDE5ACED}" dt="2025-04-15T04:43:32.650" v="745" actId="478"/>
          <ac:picMkLst>
            <pc:docMk/>
            <pc:sldMk cId="3755223330" sldId="590"/>
            <ac:picMk id="7" creationId="{CA8496E3-A939-FFEB-5F06-2D25A6497EBE}"/>
          </ac:picMkLst>
        </pc:picChg>
        <pc:picChg chg="add mod">
          <ac:chgData name="Andreas Kim" userId="d39d342fa9446bf4" providerId="LiveId" clId="{24AF97CF-1A88-498D-B5C5-A185BDE5ACED}" dt="2025-04-15T04:44:03.660" v="754" actId="1076"/>
          <ac:picMkLst>
            <pc:docMk/>
            <pc:sldMk cId="3755223330" sldId="590"/>
            <ac:picMk id="8" creationId="{61EE3524-48AD-7AD0-C400-92D787D31457}"/>
          </ac:picMkLst>
        </pc:picChg>
        <pc:picChg chg="add mod">
          <ac:chgData name="Andreas Kim" userId="d39d342fa9446bf4" providerId="LiveId" clId="{24AF97CF-1A88-498D-B5C5-A185BDE5ACED}" dt="2025-04-15T04:44:00.292" v="753" actId="1076"/>
          <ac:picMkLst>
            <pc:docMk/>
            <pc:sldMk cId="3755223330" sldId="590"/>
            <ac:picMk id="9" creationId="{A750F1F5-80EC-E982-CC71-0AB6357C1C9F}"/>
          </ac:picMkLst>
        </pc:picChg>
        <pc:picChg chg="del mod ord">
          <ac:chgData name="Andreas Kim" userId="d39d342fa9446bf4" providerId="LiveId" clId="{24AF97CF-1A88-498D-B5C5-A185BDE5ACED}" dt="2025-04-15T04:43:35.346" v="746" actId="21"/>
          <ac:picMkLst>
            <pc:docMk/>
            <pc:sldMk cId="3755223330" sldId="590"/>
            <ac:picMk id="17" creationId="{F29738FE-9DB0-CA45-4AFD-659D6473CC8A}"/>
          </ac:picMkLst>
        </pc:picChg>
        <pc:picChg chg="del">
          <ac:chgData name="Andreas Kim" userId="d39d342fa9446bf4" providerId="LiveId" clId="{24AF97CF-1A88-498D-B5C5-A185BDE5ACED}" dt="2025-04-15T04:43:41.238" v="748" actId="21"/>
          <ac:picMkLst>
            <pc:docMk/>
            <pc:sldMk cId="3755223330" sldId="590"/>
            <ac:picMk id="18" creationId="{6986EC3F-5689-693F-DBB2-771992631A7D}"/>
          </ac:picMkLst>
        </pc:picChg>
        <pc:cxnChg chg="add mod">
          <ac:chgData name="Andreas Kim" userId="d39d342fa9446bf4" providerId="LiveId" clId="{24AF97CF-1A88-498D-B5C5-A185BDE5ACED}" dt="2025-04-15T04:45:41.652" v="766" actId="208"/>
          <ac:cxnSpMkLst>
            <pc:docMk/>
            <pc:sldMk cId="3755223330" sldId="590"/>
            <ac:cxnSpMk id="11" creationId="{F8E75046-6B26-203A-3712-9A9F61DEF28A}"/>
          </ac:cxnSpMkLst>
        </pc:cxnChg>
      </pc:sldChg>
      <pc:sldChg chg="add">
        <pc:chgData name="Andreas Kim" userId="d39d342fa9446bf4" providerId="LiveId" clId="{24AF97CF-1A88-498D-B5C5-A185BDE5ACED}" dt="2025-04-15T05:15:25.578" v="800"/>
        <pc:sldMkLst>
          <pc:docMk/>
          <pc:sldMk cId="174878443" sldId="591"/>
        </pc:sldMkLst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2710565120" sldId="592"/>
        </pc:sldMkLst>
      </pc:sldChg>
      <pc:sldChg chg="addSp delSp modSp add mod modClrScheme chgLayout">
        <pc:chgData name="Andreas Kim" userId="d39d342fa9446bf4" providerId="LiveId" clId="{24AF97CF-1A88-498D-B5C5-A185BDE5ACED}" dt="2025-04-18T22:24:26.602" v="1270" actId="1036"/>
        <pc:sldMkLst>
          <pc:docMk/>
          <pc:sldMk cId="1305113881" sldId="593"/>
        </pc:sldMkLst>
        <pc:spChg chg="mod ord">
          <ac:chgData name="Andreas Kim" userId="d39d342fa9446bf4" providerId="LiveId" clId="{24AF97CF-1A88-498D-B5C5-A185BDE5ACED}" dt="2025-04-18T22:19:09.974" v="1264" actId="700"/>
          <ac:spMkLst>
            <pc:docMk/>
            <pc:sldMk cId="1305113881" sldId="593"/>
            <ac:spMk id="2" creationId="{323653EB-3F2A-F233-4096-D06C5CDA18C2}"/>
          </ac:spMkLst>
        </pc:spChg>
        <pc:spChg chg="mod ord">
          <ac:chgData name="Andreas Kim" userId="d39d342fa9446bf4" providerId="LiveId" clId="{24AF97CF-1A88-498D-B5C5-A185BDE5ACED}" dt="2025-04-18T22:19:09.974" v="1264" actId="700"/>
          <ac:spMkLst>
            <pc:docMk/>
            <pc:sldMk cId="1305113881" sldId="593"/>
            <ac:spMk id="3" creationId="{A168901C-6FDC-A427-8D15-E4F0DBA29830}"/>
          </ac:spMkLst>
        </pc:spChg>
        <pc:spChg chg="del">
          <ac:chgData name="Andreas Kim" userId="d39d342fa9446bf4" providerId="LiveId" clId="{24AF97CF-1A88-498D-B5C5-A185BDE5ACED}" dt="2025-04-18T22:19:09.974" v="1264" actId="700"/>
          <ac:spMkLst>
            <pc:docMk/>
            <pc:sldMk cId="1305113881" sldId="593"/>
            <ac:spMk id="4" creationId="{726E4554-AE18-0302-E22C-1C4601129403}"/>
          </ac:spMkLst>
        </pc:spChg>
        <pc:spChg chg="add del mod">
          <ac:chgData name="Andreas Kim" userId="d39d342fa9446bf4" providerId="LiveId" clId="{24AF97CF-1A88-498D-B5C5-A185BDE5ACED}" dt="2025-04-18T22:19:05.009" v="1263" actId="478"/>
          <ac:spMkLst>
            <pc:docMk/>
            <pc:sldMk cId="1305113881" sldId="593"/>
            <ac:spMk id="5" creationId="{77D5C376-282B-9B5D-AD39-61A89408F87A}"/>
          </ac:spMkLst>
        </pc:spChg>
        <pc:picChg chg="add mod">
          <ac:chgData name="Andreas Kim" userId="d39d342fa9446bf4" providerId="LiveId" clId="{24AF97CF-1A88-498D-B5C5-A185BDE5ACED}" dt="2025-04-18T22:24:26.602" v="1270" actId="1036"/>
          <ac:picMkLst>
            <pc:docMk/>
            <pc:sldMk cId="1305113881" sldId="593"/>
            <ac:picMk id="7" creationId="{18D690A3-D205-1E4B-DAB1-C7F7CFFC1EEB}"/>
          </ac:picMkLst>
        </pc:picChg>
      </pc:sldChg>
      <pc:sldChg chg="modSp new del mod ord">
        <pc:chgData name="Andreas Kim" userId="d39d342fa9446bf4" providerId="LiveId" clId="{24AF97CF-1A88-498D-B5C5-A185BDE5ACED}" dt="2025-04-17T18:49:47.717" v="1200" actId="2696"/>
        <pc:sldMkLst>
          <pc:docMk/>
          <pc:sldMk cId="3802771133" sldId="593"/>
        </pc:sldMkLst>
        <pc:spChg chg="mod">
          <ac:chgData name="Andreas Kim" userId="d39d342fa9446bf4" providerId="LiveId" clId="{24AF97CF-1A88-498D-B5C5-A185BDE5ACED}" dt="2025-04-17T02:56:54.268" v="1152" actId="20577"/>
          <ac:spMkLst>
            <pc:docMk/>
            <pc:sldMk cId="3802771133" sldId="593"/>
            <ac:spMk id="2" creationId="{323653EB-3F2A-F233-4096-D06C5CDA18C2}"/>
          </ac:spMkLst>
        </pc:spChg>
        <pc:spChg chg="mod">
          <ac:chgData name="Andreas Kim" userId="d39d342fa9446bf4" providerId="LiveId" clId="{24AF97CF-1A88-498D-B5C5-A185BDE5ACED}" dt="2025-04-17T05:07:38.141" v="1154"/>
          <ac:spMkLst>
            <pc:docMk/>
            <pc:sldMk cId="3802771133" sldId="593"/>
            <ac:spMk id="3" creationId="{A168901C-6FDC-A427-8D15-E4F0DBA29830}"/>
          </ac:spMkLst>
        </pc:spChg>
      </pc:sldChg>
    </pc:docChg>
  </pc:docChgLst>
  <pc:docChgLst>
    <pc:chgData name="Andreas Kim" userId="d39d342fa9446bf4" providerId="LiveId" clId="{CDBB971F-A41B-446F-8100-706BE52A5152}"/>
    <pc:docChg chg="undo custSel addSld delSld modSld sldOrd">
      <pc:chgData name="Andreas Kim" userId="d39d342fa9446bf4" providerId="LiveId" clId="{CDBB971F-A41B-446F-8100-706BE52A5152}" dt="2025-02-17T02:07:29.146" v="4053" actId="208"/>
      <pc:docMkLst>
        <pc:docMk/>
      </pc:docMkLst>
      <pc:sldChg chg="del">
        <pc:chgData name="Andreas Kim" userId="d39d342fa9446bf4" providerId="LiveId" clId="{CDBB971F-A41B-446F-8100-706BE52A5152}" dt="2024-11-04T06:07:08.888" v="471" actId="47"/>
        <pc:sldMkLst>
          <pc:docMk/>
          <pc:sldMk cId="3669696770" sldId="324"/>
        </pc:sldMkLst>
      </pc:sldChg>
      <pc:sldChg chg="del">
        <pc:chgData name="Andreas Kim" userId="d39d342fa9446bf4" providerId="LiveId" clId="{CDBB971F-A41B-446F-8100-706BE52A5152}" dt="2024-11-04T06:07:16.340" v="472" actId="47"/>
        <pc:sldMkLst>
          <pc:docMk/>
          <pc:sldMk cId="3299241212" sldId="325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2796658361" sldId="339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201441909" sldId="340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49136548" sldId="34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872452139" sldId="34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83881969" sldId="343"/>
        </pc:sldMkLst>
      </pc:sldChg>
      <pc:sldChg chg="add">
        <pc:chgData name="Andreas Kim" userId="d39d342fa9446bf4" providerId="LiveId" clId="{CDBB971F-A41B-446F-8100-706BE52A5152}" dt="2024-11-26T02:13:17.588" v="2668"/>
        <pc:sldMkLst>
          <pc:docMk/>
          <pc:sldMk cId="2727274564" sldId="352"/>
        </pc:sldMkLst>
      </pc:sldChg>
      <pc:sldChg chg="modSp del mod">
        <pc:chgData name="Andreas Kim" userId="d39d342fa9446bf4" providerId="LiveId" clId="{CDBB971F-A41B-446F-8100-706BE52A5152}" dt="2024-11-26T02:13:11.832" v="2667" actId="2696"/>
        <pc:sldMkLst>
          <pc:docMk/>
          <pc:sldMk cId="3878316550" sldId="352"/>
        </pc:sldMkLst>
        <pc:spChg chg="mod">
          <ac:chgData name="Andreas Kim" userId="d39d342fa9446bf4" providerId="LiveId" clId="{CDBB971F-A41B-446F-8100-706BE52A5152}" dt="2024-11-25T14:34:56.902" v="2603" actId="20577"/>
          <ac:spMkLst>
            <pc:docMk/>
            <pc:sldMk cId="3878316550" sldId="352"/>
            <ac:spMk id="2" creationId="{B38A8899-F5B8-4853-3C28-DB47204A6991}"/>
          </ac:spMkLst>
        </pc:spChg>
      </pc:sldChg>
      <pc:sldChg chg="add del">
        <pc:chgData name="Andreas Kim" userId="d39d342fa9446bf4" providerId="LiveId" clId="{CDBB971F-A41B-446F-8100-706BE52A5152}" dt="2024-11-26T03:18:13.772" v="2808" actId="47"/>
        <pc:sldMkLst>
          <pc:docMk/>
          <pc:sldMk cId="832929917" sldId="361"/>
        </pc:sldMkLst>
      </pc:sldChg>
      <pc:sldChg chg="del">
        <pc:chgData name="Andreas Kim" userId="d39d342fa9446bf4" providerId="LiveId" clId="{CDBB971F-A41B-446F-8100-706BE52A5152}" dt="2024-11-13T02:20:26.165" v="1746" actId="2696"/>
        <pc:sldMkLst>
          <pc:docMk/>
          <pc:sldMk cId="2206816002" sldId="361"/>
        </pc:sldMkLst>
      </pc:sldChg>
      <pc:sldChg chg="modSp add del mod">
        <pc:chgData name="Andreas Kim" userId="d39d342fa9446bf4" providerId="LiveId" clId="{CDBB971F-A41B-446F-8100-706BE52A5152}" dt="2024-11-26T02:13:53.986" v="2669" actId="2696"/>
        <pc:sldMkLst>
          <pc:docMk/>
          <pc:sldMk cId="2230890265" sldId="361"/>
        </pc:sldMkLst>
        <pc:spChg chg="mod">
          <ac:chgData name="Andreas Kim" userId="d39d342fa9446bf4" providerId="LiveId" clId="{CDBB971F-A41B-446F-8100-706BE52A5152}" dt="2024-11-20T05:04:31.523" v="2491" actId="20577"/>
          <ac:spMkLst>
            <pc:docMk/>
            <pc:sldMk cId="2230890265" sldId="361"/>
            <ac:spMk id="2" creationId="{0B6FDBE0-38C3-1462-2581-316419B49A6D}"/>
          </ac:spMkLst>
        </pc:spChg>
      </pc:sldChg>
      <pc:sldChg chg="modSp del mod">
        <pc:chgData name="Andreas Kim" userId="d39d342fa9446bf4" providerId="LiveId" clId="{CDBB971F-A41B-446F-8100-706BE52A5152}" dt="2024-11-26T02:13:11.832" v="2667" actId="2696"/>
        <pc:sldMkLst>
          <pc:docMk/>
          <pc:sldMk cId="182028265" sldId="371"/>
        </pc:sldMkLst>
        <pc:spChg chg="mod">
          <ac:chgData name="Andreas Kim" userId="d39d342fa9446bf4" providerId="LiveId" clId="{CDBB971F-A41B-446F-8100-706BE52A5152}" dt="2024-11-25T14:34:34.677" v="2590" actId="20577"/>
          <ac:spMkLst>
            <pc:docMk/>
            <pc:sldMk cId="182028265" sldId="371"/>
            <ac:spMk id="2" creationId="{883CCF39-224A-1CB1-BE60-265847ACDB35}"/>
          </ac:spMkLst>
        </pc:spChg>
      </pc:sldChg>
      <pc:sldChg chg="add del">
        <pc:chgData name="Andreas Kim" userId="d39d342fa9446bf4" providerId="LiveId" clId="{CDBB971F-A41B-446F-8100-706BE52A5152}" dt="2024-11-26T02:16:02.747" v="2727" actId="2696"/>
        <pc:sldMkLst>
          <pc:docMk/>
          <pc:sldMk cId="1238438250" sldId="371"/>
        </pc:sldMkLst>
      </pc:sldChg>
      <pc:sldChg chg="add ord">
        <pc:chgData name="Andreas Kim" userId="d39d342fa9446bf4" providerId="LiveId" clId="{CDBB971F-A41B-446F-8100-706BE52A5152}" dt="2025-02-17T02:02:28.791" v="4008"/>
        <pc:sldMkLst>
          <pc:docMk/>
          <pc:sldMk cId="1836354564" sldId="371"/>
        </pc:sldMkLst>
      </pc:sldChg>
      <pc:sldChg chg="add del">
        <pc:chgData name="Andreas Kim" userId="d39d342fa9446bf4" providerId="LiveId" clId="{CDBB971F-A41B-446F-8100-706BE52A5152}" dt="2025-01-22T00:18:41.324" v="3998" actId="2696"/>
        <pc:sldMkLst>
          <pc:docMk/>
          <pc:sldMk cId="1922058688" sldId="372"/>
        </pc:sldMkLst>
      </pc:sldChg>
      <pc:sldChg chg="modSp del mod">
        <pc:chgData name="Andreas Kim" userId="d39d342fa9446bf4" providerId="LiveId" clId="{CDBB971F-A41B-446F-8100-706BE52A5152}" dt="2024-11-26T02:13:11.832" v="2667" actId="2696"/>
        <pc:sldMkLst>
          <pc:docMk/>
          <pc:sldMk cId="2985590022" sldId="372"/>
        </pc:sldMkLst>
        <pc:spChg chg="mod">
          <ac:chgData name="Andreas Kim" userId="d39d342fa9446bf4" providerId="LiveId" clId="{CDBB971F-A41B-446F-8100-706BE52A5152}" dt="2024-11-25T14:34:48.431" v="2598" actId="20577"/>
          <ac:spMkLst>
            <pc:docMk/>
            <pc:sldMk cId="2985590022" sldId="372"/>
            <ac:spMk id="2" creationId="{883CCF39-224A-1CB1-BE60-265847ACDB35}"/>
          </ac:spMkLst>
        </pc:spChg>
      </pc:sldChg>
      <pc:sldChg chg="add ord">
        <pc:chgData name="Andreas Kim" userId="d39d342fa9446bf4" providerId="LiveId" clId="{CDBB971F-A41B-446F-8100-706BE52A5152}" dt="2025-02-17T02:02:30.685" v="4010"/>
        <pc:sldMkLst>
          <pc:docMk/>
          <pc:sldMk cId="3545038507" sldId="372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2049126380" sldId="377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3819327485" sldId="378"/>
        </pc:sldMkLst>
      </pc:sldChg>
      <pc:sldChg chg="del">
        <pc:chgData name="Andreas Kim" userId="d39d342fa9446bf4" providerId="LiveId" clId="{CDBB971F-A41B-446F-8100-706BE52A5152}" dt="2024-11-13T02:20:26.165" v="1746" actId="2696"/>
        <pc:sldMkLst>
          <pc:docMk/>
          <pc:sldMk cId="689605018" sldId="379"/>
        </pc:sldMkLst>
      </pc:sldChg>
      <pc:sldChg chg="add del">
        <pc:chgData name="Andreas Kim" userId="d39d342fa9446bf4" providerId="LiveId" clId="{CDBB971F-A41B-446F-8100-706BE52A5152}" dt="2024-11-26T02:13:53.986" v="2669" actId="2696"/>
        <pc:sldMkLst>
          <pc:docMk/>
          <pc:sldMk cId="1170037730" sldId="379"/>
        </pc:sldMkLst>
      </pc:sldChg>
      <pc:sldChg chg="modSp add mod">
        <pc:chgData name="Andreas Kim" userId="d39d342fa9446bf4" providerId="LiveId" clId="{CDBB971F-A41B-446F-8100-706BE52A5152}" dt="2024-11-26T03:19:39.659" v="2847" actId="20577"/>
        <pc:sldMkLst>
          <pc:docMk/>
          <pc:sldMk cId="1221733652" sldId="379"/>
        </pc:sldMkLst>
        <pc:spChg chg="mod">
          <ac:chgData name="Andreas Kim" userId="d39d342fa9446bf4" providerId="LiveId" clId="{CDBB971F-A41B-446F-8100-706BE52A5152}" dt="2024-11-26T03:19:39.659" v="2847" actId="20577"/>
          <ac:spMkLst>
            <pc:docMk/>
            <pc:sldMk cId="1221733652" sldId="379"/>
            <ac:spMk id="2" creationId="{4049AD96-27A4-4F9C-1EAB-FD88AE16077E}"/>
          </ac:spMkLst>
        </pc:spChg>
        <pc:spChg chg="mod">
          <ac:chgData name="Andreas Kim" userId="d39d342fa9446bf4" providerId="LiveId" clId="{CDBB971F-A41B-446F-8100-706BE52A5152}" dt="2024-11-26T02:49:29.399" v="2796" actId="27636"/>
          <ac:spMkLst>
            <pc:docMk/>
            <pc:sldMk cId="1221733652" sldId="379"/>
            <ac:spMk id="3" creationId="{E62D9839-589E-6A13-B592-AA5149C5C78E}"/>
          </ac:spMkLst>
        </pc:spChg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152250640" sldId="382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3427543335" sldId="385"/>
        </pc:sldMkLst>
      </pc:sldChg>
      <pc:sldChg chg="addSp delSp modSp mod ord">
        <pc:chgData name="Andreas Kim" userId="d39d342fa9446bf4" providerId="LiveId" clId="{CDBB971F-A41B-446F-8100-706BE52A5152}" dt="2025-01-15T00:34:36.290" v="3462" actId="1076"/>
        <pc:sldMkLst>
          <pc:docMk/>
          <pc:sldMk cId="550136628" sldId="386"/>
        </pc:sldMkLst>
        <pc:spChg chg="add del mod">
          <ac:chgData name="Andreas Kim" userId="d39d342fa9446bf4" providerId="LiveId" clId="{CDBB971F-A41B-446F-8100-706BE52A5152}" dt="2025-01-15T00:31:51.341" v="3454"/>
          <ac:spMkLst>
            <pc:docMk/>
            <pc:sldMk cId="550136628" sldId="386"/>
            <ac:spMk id="4" creationId="{85786E67-07F1-EA1C-B974-A9DC1905762E}"/>
          </ac:spMkLst>
        </pc:spChg>
        <pc:spChg chg="add del mod">
          <ac:chgData name="Andreas Kim" userId="d39d342fa9446bf4" providerId="LiveId" clId="{CDBB971F-A41B-446F-8100-706BE52A5152}" dt="2025-01-15T00:33:39.869" v="3457"/>
          <ac:spMkLst>
            <pc:docMk/>
            <pc:sldMk cId="550136628" sldId="386"/>
            <ac:spMk id="8" creationId="{C4138F9F-6DD6-00C5-4C7B-F2AB99BFE2A0}"/>
          </ac:spMkLst>
        </pc:spChg>
        <pc:graphicFrameChg chg="del modGraphic">
          <ac:chgData name="Andreas Kim" userId="d39d342fa9446bf4" providerId="LiveId" clId="{CDBB971F-A41B-446F-8100-706BE52A5152}" dt="2025-01-15T00:31:38.278" v="3453" actId="478"/>
          <ac:graphicFrameMkLst>
            <pc:docMk/>
            <pc:sldMk cId="550136628" sldId="386"/>
            <ac:graphicFrameMk id="5" creationId="{D73E9647-45BE-5861-53C0-5F85B30A0661}"/>
          </ac:graphicFrameMkLst>
        </pc:graphicFrameChg>
        <pc:graphicFrameChg chg="add del mod modGraphic">
          <ac:chgData name="Andreas Kim" userId="d39d342fa9446bf4" providerId="LiveId" clId="{CDBB971F-A41B-446F-8100-706BE52A5152}" dt="2025-01-15T00:33:07.362" v="3456" actId="478"/>
          <ac:graphicFrameMkLst>
            <pc:docMk/>
            <pc:sldMk cId="550136628" sldId="386"/>
            <ac:graphicFrameMk id="6" creationId="{F0976D5F-CB5C-38F8-8608-E94465BBC715}"/>
          </ac:graphicFrameMkLst>
        </pc:graphicFrameChg>
        <pc:picChg chg="add mod">
          <ac:chgData name="Andreas Kim" userId="d39d342fa9446bf4" providerId="LiveId" clId="{CDBB971F-A41B-446F-8100-706BE52A5152}" dt="2025-01-15T00:34:36.290" v="3462" actId="1076"/>
          <ac:picMkLst>
            <pc:docMk/>
            <pc:sldMk cId="550136628" sldId="386"/>
            <ac:picMk id="9" creationId="{1B3E1FD3-DC02-F710-A702-1C689056CDBB}"/>
          </ac:picMkLst>
        </pc:picChg>
      </pc:sldChg>
      <pc:sldChg chg="modSp mod">
        <pc:chgData name="Andreas Kim" userId="d39d342fa9446bf4" providerId="LiveId" clId="{CDBB971F-A41B-446F-8100-706BE52A5152}" dt="2024-11-04T07:22:04.168" v="844" actId="20577"/>
        <pc:sldMkLst>
          <pc:docMk/>
          <pc:sldMk cId="2847115034" sldId="408"/>
        </pc:sldMkLst>
        <pc:spChg chg="mod">
          <ac:chgData name="Andreas Kim" userId="d39d342fa9446bf4" providerId="LiveId" clId="{CDBB971F-A41B-446F-8100-706BE52A5152}" dt="2024-11-04T07:22:04.168" v="844" actId="20577"/>
          <ac:spMkLst>
            <pc:docMk/>
            <pc:sldMk cId="2847115034" sldId="408"/>
            <ac:spMk id="5" creationId="{18299652-9C66-95BE-AF20-D383D11B758D}"/>
          </ac:spMkLst>
        </pc:spChg>
      </pc:sldChg>
      <pc:sldChg chg="modSp del mod">
        <pc:chgData name="Andreas Kim" userId="d39d342fa9446bf4" providerId="LiveId" clId="{CDBB971F-A41B-446F-8100-706BE52A5152}" dt="2024-11-16T01:24:14.052" v="1964" actId="47"/>
        <pc:sldMkLst>
          <pc:docMk/>
          <pc:sldMk cId="1880280439" sldId="409"/>
        </pc:sldMkLst>
        <pc:spChg chg="mod">
          <ac:chgData name="Andreas Kim" userId="d39d342fa9446bf4" providerId="LiveId" clId="{CDBB971F-A41B-446F-8100-706BE52A5152}" dt="2024-11-16T01:23:07.434" v="1962" actId="20577"/>
          <ac:spMkLst>
            <pc:docMk/>
            <pc:sldMk cId="1880280439" sldId="409"/>
            <ac:spMk id="4" creationId="{D81DD46F-943C-34DC-93C9-177786BB29D0}"/>
          </ac:spMkLst>
        </pc:spChg>
      </pc:sldChg>
      <pc:sldChg chg="del">
        <pc:chgData name="Andreas Kim" userId="d39d342fa9446bf4" providerId="LiveId" clId="{CDBB971F-A41B-446F-8100-706BE52A5152}" dt="2024-11-16T01:24:14.918" v="1965" actId="47"/>
        <pc:sldMkLst>
          <pc:docMk/>
          <pc:sldMk cId="3847892962" sldId="410"/>
        </pc:sldMkLst>
      </pc:sldChg>
      <pc:sldChg chg="del">
        <pc:chgData name="Andreas Kim" userId="d39d342fa9446bf4" providerId="LiveId" clId="{CDBB971F-A41B-446F-8100-706BE52A5152}" dt="2024-11-16T01:55:42.762" v="2383" actId="47"/>
        <pc:sldMkLst>
          <pc:docMk/>
          <pc:sldMk cId="3734157306" sldId="411"/>
        </pc:sldMkLst>
      </pc:sldChg>
      <pc:sldChg chg="modSp mod">
        <pc:chgData name="Andreas Kim" userId="d39d342fa9446bf4" providerId="LiveId" clId="{CDBB971F-A41B-446F-8100-706BE52A5152}" dt="2024-11-19T00:51:58.281" v="2414" actId="20577"/>
        <pc:sldMkLst>
          <pc:docMk/>
          <pc:sldMk cId="2301929124" sldId="413"/>
        </pc:sldMkLst>
        <pc:spChg chg="mod">
          <ac:chgData name="Andreas Kim" userId="d39d342fa9446bf4" providerId="LiveId" clId="{CDBB971F-A41B-446F-8100-706BE52A5152}" dt="2024-11-19T00:51:58.281" v="2414" actId="20577"/>
          <ac:spMkLst>
            <pc:docMk/>
            <pc:sldMk cId="2301929124" sldId="413"/>
            <ac:spMk id="4" creationId="{030E4C9A-9552-55E3-5EE8-E54E42E2D31B}"/>
          </ac:spMkLst>
        </pc:spChg>
      </pc:sldChg>
      <pc:sldChg chg="del">
        <pc:chgData name="Andreas Kim" userId="d39d342fa9446bf4" providerId="LiveId" clId="{CDBB971F-A41B-446F-8100-706BE52A5152}" dt="2024-11-05T00:57:55.620" v="857" actId="47"/>
        <pc:sldMkLst>
          <pc:docMk/>
          <pc:sldMk cId="222808310" sldId="414"/>
        </pc:sldMkLst>
      </pc:sldChg>
      <pc:sldChg chg="modSp mod">
        <pc:chgData name="Andreas Kim" userId="d39d342fa9446bf4" providerId="LiveId" clId="{CDBB971F-A41B-446F-8100-706BE52A5152}" dt="2024-11-12T05:56:53.001" v="1643" actId="27636"/>
        <pc:sldMkLst>
          <pc:docMk/>
          <pc:sldMk cId="3735219552" sldId="416"/>
        </pc:sldMkLst>
        <pc:spChg chg="mod">
          <ac:chgData name="Andreas Kim" userId="d39d342fa9446bf4" providerId="LiveId" clId="{CDBB971F-A41B-446F-8100-706BE52A5152}" dt="2024-11-12T05:56:53.001" v="1643" actId="27636"/>
          <ac:spMkLst>
            <pc:docMk/>
            <pc:sldMk cId="3735219552" sldId="416"/>
            <ac:spMk id="5" creationId="{6B354A50-13DF-427D-C255-7E9A3A035802}"/>
          </ac:spMkLst>
        </pc:spChg>
      </pc:sldChg>
      <pc:sldChg chg="addSp modSp mod">
        <pc:chgData name="Andreas Kim" userId="d39d342fa9446bf4" providerId="LiveId" clId="{CDBB971F-A41B-446F-8100-706BE52A5152}" dt="2025-02-04T00:45:36.284" v="4006" actId="20577"/>
        <pc:sldMkLst>
          <pc:docMk/>
          <pc:sldMk cId="3499117196" sldId="417"/>
        </pc:sldMkLst>
        <pc:spChg chg="add mod">
          <ac:chgData name="Andreas Kim" userId="d39d342fa9446bf4" providerId="LiveId" clId="{CDBB971F-A41B-446F-8100-706BE52A5152}" dt="2025-02-04T00:45:36.284" v="4006" actId="20577"/>
          <ac:spMkLst>
            <pc:docMk/>
            <pc:sldMk cId="3499117196" sldId="417"/>
            <ac:spMk id="4" creationId="{C519F7DE-F3AA-31F5-D742-0A859FAE6216}"/>
          </ac:spMkLst>
        </pc:spChg>
      </pc:sldChg>
      <pc:sldChg chg="addSp modSp mod">
        <pc:chgData name="Andreas Kim" userId="d39d342fa9446bf4" providerId="LiveId" clId="{CDBB971F-A41B-446F-8100-706BE52A5152}" dt="2024-11-25T14:36:25.873" v="2640" actId="20577"/>
        <pc:sldMkLst>
          <pc:docMk/>
          <pc:sldMk cId="2283999565" sldId="418"/>
        </pc:sldMkLst>
        <pc:spChg chg="add mod">
          <ac:chgData name="Andreas Kim" userId="d39d342fa9446bf4" providerId="LiveId" clId="{CDBB971F-A41B-446F-8100-706BE52A5152}" dt="2024-11-25T14:36:25.873" v="2640" actId="20577"/>
          <ac:spMkLst>
            <pc:docMk/>
            <pc:sldMk cId="2283999565" sldId="418"/>
            <ac:spMk id="4" creationId="{3BE94A0A-C0F8-E765-EE66-A41E5AAAB6D7}"/>
          </ac:spMkLst>
        </pc:spChg>
      </pc:sldChg>
      <pc:sldChg chg="modSp mod">
        <pc:chgData name="Andreas Kim" userId="d39d342fa9446bf4" providerId="LiveId" clId="{CDBB971F-A41B-446F-8100-706BE52A5152}" dt="2025-01-13T00:17:26.152" v="3439" actId="207"/>
        <pc:sldMkLst>
          <pc:docMk/>
          <pc:sldMk cId="1527291100" sldId="419"/>
        </pc:sldMkLst>
        <pc:spChg chg="mod">
          <ac:chgData name="Andreas Kim" userId="d39d342fa9446bf4" providerId="LiveId" clId="{CDBB971F-A41B-446F-8100-706BE52A5152}" dt="2025-01-13T00:17:26.152" v="3439" actId="207"/>
          <ac:spMkLst>
            <pc:docMk/>
            <pc:sldMk cId="1527291100" sldId="419"/>
            <ac:spMk id="5" creationId="{6B354A50-13DF-427D-C255-7E9A3A035802}"/>
          </ac:spMkLst>
        </pc:spChg>
      </pc:sldChg>
      <pc:sldChg chg="del">
        <pc:chgData name="Andreas Kim" userId="d39d342fa9446bf4" providerId="LiveId" clId="{CDBB971F-A41B-446F-8100-706BE52A5152}" dt="2024-11-26T06:05:11.764" v="2949" actId="2696"/>
        <pc:sldMkLst>
          <pc:docMk/>
          <pc:sldMk cId="1467326819" sldId="420"/>
        </pc:sldMkLst>
      </pc:sldChg>
      <pc:sldChg chg="add del">
        <pc:chgData name="Andreas Kim" userId="d39d342fa9446bf4" providerId="LiveId" clId="{CDBB971F-A41B-446F-8100-706BE52A5152}" dt="2024-11-26T08:51:03.436" v="3140" actId="47"/>
        <pc:sldMkLst>
          <pc:docMk/>
          <pc:sldMk cId="3787575442" sldId="420"/>
        </pc:sldMkLst>
      </pc:sldChg>
      <pc:sldChg chg="addSp delSp modSp mod">
        <pc:chgData name="Andreas Kim" userId="d39d342fa9446bf4" providerId="LiveId" clId="{CDBB971F-A41B-446F-8100-706BE52A5152}" dt="2024-11-16T01:27:44.842" v="1999" actId="207"/>
        <pc:sldMkLst>
          <pc:docMk/>
          <pc:sldMk cId="2953739267" sldId="421"/>
        </pc:sldMkLst>
        <pc:spChg chg="add mod">
          <ac:chgData name="Andreas Kim" userId="d39d342fa9446bf4" providerId="LiveId" clId="{CDBB971F-A41B-446F-8100-706BE52A5152}" dt="2024-11-16T01:27:44.842" v="1999" actId="207"/>
          <ac:spMkLst>
            <pc:docMk/>
            <pc:sldMk cId="2953739267" sldId="421"/>
            <ac:spMk id="2" creationId="{E4EDE821-3E45-0A47-B78A-19BB405F401C}"/>
          </ac:spMkLst>
        </pc:spChg>
        <pc:spChg chg="mod">
          <ac:chgData name="Andreas Kim" userId="d39d342fa9446bf4" providerId="LiveId" clId="{CDBB971F-A41B-446F-8100-706BE52A5152}" dt="2024-11-12T04:57:15.734" v="1444" actId="27636"/>
          <ac:spMkLst>
            <pc:docMk/>
            <pc:sldMk cId="2953739267" sldId="421"/>
            <ac:spMk id="5" creationId="{A9434F80-2B30-CDCD-365D-C9393F474D43}"/>
          </ac:spMkLst>
        </pc:spChg>
        <pc:spChg chg="mod">
          <ac:chgData name="Andreas Kim" userId="d39d342fa9446bf4" providerId="LiveId" clId="{CDBB971F-A41B-446F-8100-706BE52A5152}" dt="2024-11-12T04:57:29.670" v="1446" actId="14100"/>
          <ac:spMkLst>
            <pc:docMk/>
            <pc:sldMk cId="2953739267" sldId="421"/>
            <ac:spMk id="6" creationId="{BA5D37A6-6958-5031-F25C-59CE13409AF6}"/>
          </ac:spMkLst>
        </pc:spChg>
        <pc:picChg chg="add del mod">
          <ac:chgData name="Andreas Kim" userId="d39d342fa9446bf4" providerId="LiveId" clId="{CDBB971F-A41B-446F-8100-706BE52A5152}" dt="2024-11-12T04:50:19.318" v="1293"/>
          <ac:picMkLst>
            <pc:docMk/>
            <pc:sldMk cId="2953739267" sldId="421"/>
            <ac:picMk id="3" creationId="{C61C50A6-756F-C70B-93F8-919C8C3C91E5}"/>
          </ac:picMkLst>
        </pc:picChg>
        <pc:picChg chg="add del mod">
          <ac:chgData name="Andreas Kim" userId="d39d342fa9446bf4" providerId="LiveId" clId="{CDBB971F-A41B-446F-8100-706BE52A5152}" dt="2024-11-12T04:50:19.318" v="1293"/>
          <ac:picMkLst>
            <pc:docMk/>
            <pc:sldMk cId="2953739267" sldId="421"/>
            <ac:picMk id="8" creationId="{0B2D489B-F7F8-73FC-579B-9C9CEB3FACA5}"/>
          </ac:picMkLst>
        </pc:picChg>
        <pc:picChg chg="add del mod">
          <ac:chgData name="Andreas Kim" userId="d39d342fa9446bf4" providerId="LiveId" clId="{CDBB971F-A41B-446F-8100-706BE52A5152}" dt="2024-11-12T04:50:19.318" v="1293"/>
          <ac:picMkLst>
            <pc:docMk/>
            <pc:sldMk cId="2953739267" sldId="421"/>
            <ac:picMk id="10" creationId="{B59B1475-705D-89B2-1CF9-D3B25C6476CA}"/>
          </ac:picMkLst>
        </pc:picChg>
        <pc:picChg chg="add mod">
          <ac:chgData name="Andreas Kim" userId="d39d342fa9446bf4" providerId="LiveId" clId="{CDBB971F-A41B-446F-8100-706BE52A5152}" dt="2024-11-12T04:51:06.523" v="1304" actId="1076"/>
          <ac:picMkLst>
            <pc:docMk/>
            <pc:sldMk cId="2953739267" sldId="421"/>
            <ac:picMk id="11" creationId="{BF4CB75B-C3DF-D7A5-DCFC-B14C5C65D687}"/>
          </ac:picMkLst>
        </pc:picChg>
        <pc:picChg chg="add mod">
          <ac:chgData name="Andreas Kim" userId="d39d342fa9446bf4" providerId="LiveId" clId="{CDBB971F-A41B-446F-8100-706BE52A5152}" dt="2024-11-12T04:51:02.241" v="1303" actId="1076"/>
          <ac:picMkLst>
            <pc:docMk/>
            <pc:sldMk cId="2953739267" sldId="421"/>
            <ac:picMk id="12" creationId="{7FA742EC-A50A-8D3D-9F16-CB4F3664394E}"/>
          </ac:picMkLst>
        </pc:picChg>
        <pc:picChg chg="add mod">
          <ac:chgData name="Andreas Kim" userId="d39d342fa9446bf4" providerId="LiveId" clId="{CDBB971F-A41B-446F-8100-706BE52A5152}" dt="2024-11-12T04:57:21.523" v="1445" actId="1076"/>
          <ac:picMkLst>
            <pc:docMk/>
            <pc:sldMk cId="2953739267" sldId="421"/>
            <ac:picMk id="14" creationId="{CC0D4489-9402-2485-702D-E2FCF2C2331F}"/>
          </ac:picMkLst>
        </pc:picChg>
      </pc:sldChg>
      <pc:sldChg chg="modSp add mod">
        <pc:chgData name="Andreas Kim" userId="d39d342fa9446bf4" providerId="LiveId" clId="{CDBB971F-A41B-446F-8100-706BE52A5152}" dt="2024-11-26T08:45:07.590" v="3073" actId="27636"/>
        <pc:sldMkLst>
          <pc:docMk/>
          <pc:sldMk cId="797126383" sldId="422"/>
        </pc:sldMkLst>
        <pc:spChg chg="mod">
          <ac:chgData name="Andreas Kim" userId="d39d342fa9446bf4" providerId="LiveId" clId="{CDBB971F-A41B-446F-8100-706BE52A5152}" dt="2024-11-26T08:45:07.590" v="3073" actId="27636"/>
          <ac:spMkLst>
            <pc:docMk/>
            <pc:sldMk cId="797126383" sldId="422"/>
            <ac:spMk id="5" creationId="{A9434F80-2B30-CDCD-365D-C9393F474D43}"/>
          </ac:spMkLst>
        </pc:spChg>
      </pc:sldChg>
      <pc:sldChg chg="addSp delSp modSp del mod or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2987179297" sldId="422"/>
        </pc:sldMkLst>
        <pc:spChg chg="add del mod ord">
          <ac:chgData name="Andreas Kim" userId="d39d342fa9446bf4" providerId="LiveId" clId="{CDBB971F-A41B-446F-8100-706BE52A5152}" dt="2024-11-04T06:28:01.304" v="613" actId="22"/>
          <ac:spMkLst>
            <pc:docMk/>
            <pc:sldMk cId="2987179297" sldId="422"/>
            <ac:spMk id="2" creationId="{CB1F8323-3AFB-B255-AE75-2030BEA77686}"/>
          </ac:spMkLst>
        </pc:spChg>
        <pc:spChg chg="add del mod">
          <ac:chgData name="Andreas Kim" userId="d39d342fa9446bf4" providerId="LiveId" clId="{CDBB971F-A41B-446F-8100-706BE52A5152}" dt="2024-11-12T05:12:07.067" v="1628" actId="700"/>
          <ac:spMkLst>
            <pc:docMk/>
            <pc:sldMk cId="2987179297" sldId="422"/>
            <ac:spMk id="3" creationId="{6F6638B1-5D3E-F167-16D1-2F20274C9DA5}"/>
          </ac:spMkLst>
        </pc:spChg>
        <pc:spChg chg="add del mod">
          <ac:chgData name="Andreas Kim" userId="d39d342fa9446bf4" providerId="LiveId" clId="{CDBB971F-A41B-446F-8100-706BE52A5152}" dt="2024-11-04T06:13:12.057" v="535"/>
          <ac:spMkLst>
            <pc:docMk/>
            <pc:sldMk cId="2987179297" sldId="422"/>
            <ac:spMk id="3" creationId="{C5EF0E2A-BFE1-0FC9-2220-CAC4ABF849F2}"/>
          </ac:spMkLst>
        </pc:spChg>
        <pc:spChg chg="mod ord">
          <ac:chgData name="Andreas Kim" userId="d39d342fa9446bf4" providerId="LiveId" clId="{CDBB971F-A41B-446F-8100-706BE52A5152}" dt="2024-11-12T05:12:07.067" v="1628" actId="700"/>
          <ac:spMkLst>
            <pc:docMk/>
            <pc:sldMk cId="2987179297" sldId="422"/>
            <ac:spMk id="4" creationId="{76FE3770-2D8E-5959-261F-CAE6F558DC36}"/>
          </ac:spMkLst>
        </pc:spChg>
        <pc:spChg chg="mod ord">
          <ac:chgData name="Andreas Kim" userId="d39d342fa9446bf4" providerId="LiveId" clId="{CDBB971F-A41B-446F-8100-706BE52A5152}" dt="2024-11-12T05:12:52.125" v="1638" actId="27636"/>
          <ac:spMkLst>
            <pc:docMk/>
            <pc:sldMk cId="2987179297" sldId="422"/>
            <ac:spMk id="5" creationId="{A9434F80-2B30-CDCD-365D-C9393F474D43}"/>
          </ac:spMkLst>
        </pc:spChg>
        <pc:spChg chg="add del mod ord">
          <ac:chgData name="Andreas Kim" userId="d39d342fa9446bf4" providerId="LiveId" clId="{CDBB971F-A41B-446F-8100-706BE52A5152}" dt="2024-11-04T06:42:44.918" v="662" actId="700"/>
          <ac:spMkLst>
            <pc:docMk/>
            <pc:sldMk cId="2987179297" sldId="422"/>
            <ac:spMk id="9" creationId="{F17C28A2-37F9-8035-6950-39588FF17633}"/>
          </ac:spMkLst>
        </pc:spChg>
        <pc:spChg chg="add del mod ord">
          <ac:chgData name="Andreas Kim" userId="d39d342fa9446bf4" providerId="LiveId" clId="{CDBB971F-A41B-446F-8100-706BE52A5152}" dt="2024-11-12T05:12:02.761" v="1627" actId="478"/>
          <ac:spMkLst>
            <pc:docMk/>
            <pc:sldMk cId="2987179297" sldId="422"/>
            <ac:spMk id="10" creationId="{A1FE9A7E-D135-1116-8DE0-948D944CCE7D}"/>
          </ac:spMkLst>
        </pc:spChg>
        <pc:spChg chg="add del mod ord">
          <ac:chgData name="Andreas Kim" userId="d39d342fa9446bf4" providerId="LiveId" clId="{CDBB971F-A41B-446F-8100-706BE52A5152}" dt="2024-11-12T05:11:19.922" v="1599" actId="700"/>
          <ac:spMkLst>
            <pc:docMk/>
            <pc:sldMk cId="2987179297" sldId="422"/>
            <ac:spMk id="11" creationId="{9D14AF7D-4804-F303-67FF-9A96BB924329}"/>
          </ac:spMkLst>
        </pc:spChg>
        <pc:spChg chg="add del mod ord">
          <ac:chgData name="Andreas Kim" userId="d39d342fa9446bf4" providerId="LiveId" clId="{CDBB971F-A41B-446F-8100-706BE52A5152}" dt="2024-11-12T05:11:19.922" v="1599" actId="700"/>
          <ac:spMkLst>
            <pc:docMk/>
            <pc:sldMk cId="2987179297" sldId="422"/>
            <ac:spMk id="12" creationId="{A4C2523F-F703-24A0-1BF8-BFCD74805942}"/>
          </ac:spMkLst>
        </pc:spChg>
        <pc:picChg chg="add del mod ord">
          <ac:chgData name="Andreas Kim" userId="d39d342fa9446bf4" providerId="LiveId" clId="{CDBB971F-A41B-446F-8100-706BE52A5152}" dt="2024-11-04T06:28:11.882" v="615" actId="478"/>
          <ac:picMkLst>
            <pc:docMk/>
            <pc:sldMk cId="2987179297" sldId="422"/>
            <ac:picMk id="7" creationId="{9C7D4706-B956-EB55-2676-2C189AA8055D}"/>
          </ac:picMkLst>
        </pc:picChg>
      </pc:sldChg>
      <pc:sldChg chg="ord">
        <pc:chgData name="Andreas Kim" userId="d39d342fa9446bf4" providerId="LiveId" clId="{CDBB971F-A41B-446F-8100-706BE52A5152}" dt="2024-11-12T04:57:50.094" v="1448"/>
        <pc:sldMkLst>
          <pc:docMk/>
          <pc:sldMk cId="2085652184" sldId="423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650930151" sldId="424"/>
        </pc:sldMkLst>
      </pc:sldChg>
      <pc:sldChg chg="addSp modSp mod">
        <pc:chgData name="Andreas Kim" userId="d39d342fa9446bf4" providerId="LiveId" clId="{CDBB971F-A41B-446F-8100-706BE52A5152}" dt="2025-01-16T00:15:29.717" v="3984" actId="1038"/>
        <pc:sldMkLst>
          <pc:docMk/>
          <pc:sldMk cId="2679386025" sldId="425"/>
        </pc:sldMkLst>
        <pc:spChg chg="mod">
          <ac:chgData name="Andreas Kim" userId="d39d342fa9446bf4" providerId="LiveId" clId="{CDBB971F-A41B-446F-8100-706BE52A5152}" dt="2024-12-03T00:05:31.473" v="3250" actId="1076"/>
          <ac:spMkLst>
            <pc:docMk/>
            <pc:sldMk cId="2679386025" sldId="425"/>
            <ac:spMk id="3" creationId="{093E4CFB-141E-E6C9-20A6-4577C695B2DB}"/>
          </ac:spMkLst>
        </pc:spChg>
        <pc:spChg chg="add mod">
          <ac:chgData name="Andreas Kim" userId="d39d342fa9446bf4" providerId="LiveId" clId="{CDBB971F-A41B-446F-8100-706BE52A5152}" dt="2025-01-16T00:15:29.717" v="3984" actId="1038"/>
          <ac:spMkLst>
            <pc:docMk/>
            <pc:sldMk cId="2679386025" sldId="425"/>
            <ac:spMk id="4" creationId="{3614D7BC-A22C-46B6-816A-62C06B6BD71D}"/>
          </ac:spMkLst>
        </pc:spChg>
      </pc:sldChg>
      <pc:sldChg chg="addSp delSp modSp del mod modClrScheme chgLayout">
        <pc:chgData name="Andreas Kim" userId="d39d342fa9446bf4" providerId="LiveId" clId="{CDBB971F-A41B-446F-8100-706BE52A5152}" dt="2024-11-16T01:26:41.793" v="1993" actId="47"/>
        <pc:sldMkLst>
          <pc:docMk/>
          <pc:sldMk cId="3619855996" sldId="426"/>
        </pc:sldMkLst>
        <pc:spChg chg="add del mod ord">
          <ac:chgData name="Andreas Kim" userId="d39d342fa9446bf4" providerId="LiveId" clId="{CDBB971F-A41B-446F-8100-706BE52A5152}" dt="2024-11-04T03:23:06.806" v="87" actId="931"/>
          <ac:spMkLst>
            <pc:docMk/>
            <pc:sldMk cId="3619855996" sldId="426"/>
            <ac:spMk id="2" creationId="{56D2C15B-8B97-9AE3-DC94-76D8000AECCC}"/>
          </ac:spMkLst>
        </pc:spChg>
        <pc:spChg chg="mod ord">
          <ac:chgData name="Andreas Kim" userId="d39d342fa9446bf4" providerId="LiveId" clId="{CDBB971F-A41B-446F-8100-706BE52A5152}" dt="2024-11-04T03:23:19.551" v="88" actId="700"/>
          <ac:spMkLst>
            <pc:docMk/>
            <pc:sldMk cId="3619855996" sldId="426"/>
            <ac:spMk id="4" creationId="{5B9A5D76-AA06-43CF-E483-8F7E7CD103A2}"/>
          </ac:spMkLst>
        </pc:spChg>
        <pc:spChg chg="del mod ord">
          <ac:chgData name="Andreas Kim" userId="d39d342fa9446bf4" providerId="LiveId" clId="{CDBB971F-A41B-446F-8100-706BE52A5152}" dt="2024-11-04T03:21:30.842" v="86" actId="700"/>
          <ac:spMkLst>
            <pc:docMk/>
            <pc:sldMk cId="3619855996" sldId="426"/>
            <ac:spMk id="5" creationId="{0148825B-7E95-3645-5F72-844629DC9621}"/>
          </ac:spMkLst>
        </pc:spChg>
        <pc:spChg chg="del">
          <ac:chgData name="Andreas Kim" userId="d39d342fa9446bf4" providerId="LiveId" clId="{CDBB971F-A41B-446F-8100-706BE52A5152}" dt="2024-11-04T03:21:30.842" v="86" actId="700"/>
          <ac:spMkLst>
            <pc:docMk/>
            <pc:sldMk cId="3619855996" sldId="426"/>
            <ac:spMk id="6" creationId="{85F2799A-4156-0613-AD0D-BE146608DB1F}"/>
          </ac:spMkLst>
        </pc:spChg>
        <pc:spChg chg="add mod ord">
          <ac:chgData name="Andreas Kim" userId="d39d342fa9446bf4" providerId="LiveId" clId="{CDBB971F-A41B-446F-8100-706BE52A5152}" dt="2024-11-04T03:23:19.551" v="88" actId="700"/>
          <ac:spMkLst>
            <pc:docMk/>
            <pc:sldMk cId="3619855996" sldId="426"/>
            <ac:spMk id="8" creationId="{A80DF9E5-47CA-4DB0-91F9-E0BB2F378F73}"/>
          </ac:spMkLst>
        </pc:spChg>
        <pc:spChg chg="add del mod">
          <ac:chgData name="Andreas Kim" userId="d39d342fa9446bf4" providerId="LiveId" clId="{CDBB971F-A41B-446F-8100-706BE52A5152}" dt="2024-11-04T03:25:35.605" v="96" actId="478"/>
          <ac:spMkLst>
            <pc:docMk/>
            <pc:sldMk cId="3619855996" sldId="426"/>
            <ac:spMk id="11" creationId="{D5B6699E-E05F-F7CD-AE43-52B9C7D1CBB8}"/>
          </ac:spMkLst>
        </pc:spChg>
        <pc:spChg chg="add del">
          <ac:chgData name="Andreas Kim" userId="d39d342fa9446bf4" providerId="LiveId" clId="{CDBB971F-A41B-446F-8100-706BE52A5152}" dt="2024-11-04T03:26:20.341" v="98" actId="478"/>
          <ac:spMkLst>
            <pc:docMk/>
            <pc:sldMk cId="3619855996" sldId="426"/>
            <ac:spMk id="12" creationId="{F7ECB996-E770-FABC-A4E8-48D27B874624}"/>
          </ac:spMkLst>
        </pc:spChg>
        <pc:spChg chg="add del">
          <ac:chgData name="Andreas Kim" userId="d39d342fa9446bf4" providerId="LiveId" clId="{CDBB971F-A41B-446F-8100-706BE52A5152}" dt="2024-11-04T03:26:33.602" v="100" actId="478"/>
          <ac:spMkLst>
            <pc:docMk/>
            <pc:sldMk cId="3619855996" sldId="426"/>
            <ac:spMk id="13" creationId="{AB826A98-71EB-FEE2-5581-DF3B75B82CD0}"/>
          </ac:spMkLst>
        </pc:spChg>
        <pc:spChg chg="add del">
          <ac:chgData name="Andreas Kim" userId="d39d342fa9446bf4" providerId="LiveId" clId="{CDBB971F-A41B-446F-8100-706BE52A5152}" dt="2024-11-04T03:26:48.918" v="102" actId="478"/>
          <ac:spMkLst>
            <pc:docMk/>
            <pc:sldMk cId="3619855996" sldId="426"/>
            <ac:spMk id="14" creationId="{F87BD192-F237-74E0-078A-8CBF5A445637}"/>
          </ac:spMkLst>
        </pc:spChg>
        <pc:spChg chg="add mod">
          <ac:chgData name="Andreas Kim" userId="d39d342fa9446bf4" providerId="LiveId" clId="{CDBB971F-A41B-446F-8100-706BE52A5152}" dt="2024-11-04T03:27:44.637" v="109" actId="208"/>
          <ac:spMkLst>
            <pc:docMk/>
            <pc:sldMk cId="3619855996" sldId="426"/>
            <ac:spMk id="19" creationId="{31EFFB62-CC7B-2E27-BCF7-93C2B667208A}"/>
          </ac:spMkLst>
        </pc:spChg>
        <pc:spChg chg="add mod">
          <ac:chgData name="Andreas Kim" userId="d39d342fa9446bf4" providerId="LiveId" clId="{CDBB971F-A41B-446F-8100-706BE52A5152}" dt="2024-11-04T03:28:23.633" v="112" actId="208"/>
          <ac:spMkLst>
            <pc:docMk/>
            <pc:sldMk cId="3619855996" sldId="426"/>
            <ac:spMk id="20" creationId="{E0D62698-636F-7B3A-9D39-BDC2C33645EA}"/>
          </ac:spMkLst>
        </pc:spChg>
        <pc:spChg chg="add mod">
          <ac:chgData name="Andreas Kim" userId="d39d342fa9446bf4" providerId="LiveId" clId="{CDBB971F-A41B-446F-8100-706BE52A5152}" dt="2024-11-04T03:28:46.480" v="115" actId="1582"/>
          <ac:spMkLst>
            <pc:docMk/>
            <pc:sldMk cId="3619855996" sldId="426"/>
            <ac:spMk id="21" creationId="{AE4CB276-2E9E-C74E-4051-00E64A8473CB}"/>
          </ac:spMkLst>
        </pc:spChg>
        <pc:picChg chg="add mod ord">
          <ac:chgData name="Andreas Kim" userId="d39d342fa9446bf4" providerId="LiveId" clId="{CDBB971F-A41B-446F-8100-706BE52A5152}" dt="2024-11-04T03:38:52.875" v="138" actId="1036"/>
          <ac:picMkLst>
            <pc:docMk/>
            <pc:sldMk cId="3619855996" sldId="426"/>
            <ac:picMk id="7" creationId="{D26882A4-0ABC-C01E-E29F-37A4B787757A}"/>
          </ac:picMkLst>
        </pc:picChg>
        <pc:cxnChg chg="add del">
          <ac:chgData name="Andreas Kim" userId="d39d342fa9446bf4" providerId="LiveId" clId="{CDBB971F-A41B-446F-8100-706BE52A5152}" dt="2024-11-04T03:24:05.017" v="92" actId="478"/>
          <ac:cxnSpMkLst>
            <pc:docMk/>
            <pc:sldMk cId="3619855996" sldId="426"/>
            <ac:cxnSpMk id="10" creationId="{9D67A85D-C540-83B6-6F56-EA376CF3F735}"/>
          </ac:cxnSpMkLst>
        </pc:cxnChg>
        <pc:cxnChg chg="add del mod">
          <ac:chgData name="Andreas Kim" userId="d39d342fa9446bf4" providerId="LiveId" clId="{CDBB971F-A41B-446F-8100-706BE52A5152}" dt="2024-11-04T03:27:15.895" v="106" actId="478"/>
          <ac:cxnSpMkLst>
            <pc:docMk/>
            <pc:sldMk cId="3619855996" sldId="426"/>
            <ac:cxnSpMk id="16" creationId="{92BC325B-7FE8-BABA-71B5-58F4D0FD5B26}"/>
          </ac:cxnSpMkLst>
        </pc:cxnChg>
      </pc:sldChg>
      <pc:sldChg chg="del">
        <pc:chgData name="Andreas Kim" userId="d39d342fa9446bf4" providerId="LiveId" clId="{CDBB971F-A41B-446F-8100-706BE52A5152}" dt="2024-11-26T06:05:11.764" v="2949" actId="2696"/>
        <pc:sldMkLst>
          <pc:docMk/>
          <pc:sldMk cId="2570567304" sldId="427"/>
        </pc:sldMkLst>
      </pc:sldChg>
      <pc:sldChg chg="add">
        <pc:chgData name="Andreas Kim" userId="d39d342fa9446bf4" providerId="LiveId" clId="{CDBB971F-A41B-446F-8100-706BE52A5152}" dt="2024-11-26T06:05:35.395" v="2950"/>
        <pc:sldMkLst>
          <pc:docMk/>
          <pc:sldMk cId="4116904967" sldId="427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00248629" sldId="428"/>
        </pc:sldMkLst>
      </pc:sldChg>
      <pc:sldChg chg="modSp mod ord">
        <pc:chgData name="Andreas Kim" userId="d39d342fa9446bf4" providerId="LiveId" clId="{CDBB971F-A41B-446F-8100-706BE52A5152}" dt="2024-12-03T07:27:00.141" v="3258" actId="20577"/>
        <pc:sldMkLst>
          <pc:docMk/>
          <pc:sldMk cId="898862982" sldId="429"/>
        </pc:sldMkLst>
        <pc:spChg chg="mod">
          <ac:chgData name="Andreas Kim" userId="d39d342fa9446bf4" providerId="LiveId" clId="{CDBB971F-A41B-446F-8100-706BE52A5152}" dt="2024-12-03T07:27:00.141" v="3258" actId="20577"/>
          <ac:spMkLst>
            <pc:docMk/>
            <pc:sldMk cId="898862982" sldId="429"/>
            <ac:spMk id="4" creationId="{BCE1790A-B692-446D-1A1D-AF984C91F990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725286366" sldId="43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408317031" sldId="43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282124336" sldId="433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232530930" sldId="444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332781649" sldId="445"/>
        </pc:sldMkLst>
      </pc:sldChg>
      <pc:sldChg chg="modSp add del mod">
        <pc:chgData name="Andreas Kim" userId="d39d342fa9446bf4" providerId="LiveId" clId="{CDBB971F-A41B-446F-8100-706BE52A5152}" dt="2025-01-09T00:14:31.591" v="3387" actId="47"/>
        <pc:sldMkLst>
          <pc:docMk/>
          <pc:sldMk cId="2958202513" sldId="449"/>
        </pc:sldMkLst>
        <pc:spChg chg="mod">
          <ac:chgData name="Andreas Kim" userId="d39d342fa9446bf4" providerId="LiveId" clId="{CDBB971F-A41B-446F-8100-706BE52A5152}" dt="2025-01-09T00:13:07.717" v="3385" actId="27636"/>
          <ac:spMkLst>
            <pc:docMk/>
            <pc:sldMk cId="2958202513" sldId="449"/>
            <ac:spMk id="5" creationId="{56551228-BD75-C8AA-ECB5-F98B1DAF901B}"/>
          </ac:spMkLst>
        </pc:spChg>
      </pc:sldChg>
      <pc:sldChg chg="modSp del mod">
        <pc:chgData name="Andreas Kim" userId="d39d342fa9446bf4" providerId="LiveId" clId="{CDBB971F-A41B-446F-8100-706BE52A5152}" dt="2024-11-26T05:34:33.277" v="2865" actId="2696"/>
        <pc:sldMkLst>
          <pc:docMk/>
          <pc:sldMk cId="4019812843" sldId="449"/>
        </pc:sldMkLst>
        <pc:spChg chg="mod">
          <ac:chgData name="Andreas Kim" userId="d39d342fa9446bf4" providerId="LiveId" clId="{CDBB971F-A41B-446F-8100-706BE52A5152}" dt="2024-11-12T09:24:19.957" v="1742" actId="20577"/>
          <ac:spMkLst>
            <pc:docMk/>
            <pc:sldMk cId="4019812843" sldId="449"/>
            <ac:spMk id="2" creationId="{79C4E009-12F0-0812-D45A-6EBF86AF376C}"/>
          </ac:spMkLst>
        </pc:spChg>
        <pc:spChg chg="mod">
          <ac:chgData name="Andreas Kim" userId="d39d342fa9446bf4" providerId="LiveId" clId="{CDBB971F-A41B-446F-8100-706BE52A5152}" dt="2024-11-16T01:33:54.314" v="2335" actId="27636"/>
          <ac:spMkLst>
            <pc:docMk/>
            <pc:sldMk cId="4019812843" sldId="449"/>
            <ac:spMk id="3" creationId="{0713EAFD-D09B-13E8-CD46-713022C9F9B4}"/>
          </ac:spMkLst>
        </pc:spChg>
        <pc:spChg chg="mod">
          <ac:chgData name="Andreas Kim" userId="d39d342fa9446bf4" providerId="LiveId" clId="{CDBB971F-A41B-446F-8100-706BE52A5152}" dt="2024-11-16T01:33:54.316" v="2336" actId="27636"/>
          <ac:spMkLst>
            <pc:docMk/>
            <pc:sldMk cId="4019812843" sldId="449"/>
            <ac:spMk id="4" creationId="{EF6D783A-2587-F715-747E-83026869D946}"/>
          </ac:spMkLst>
        </pc:spChg>
        <pc:spChg chg="mod">
          <ac:chgData name="Andreas Kim" userId="d39d342fa9446bf4" providerId="LiveId" clId="{CDBB971F-A41B-446F-8100-706BE52A5152}" dt="2024-11-16T01:31:19.076" v="2141" actId="20577"/>
          <ac:spMkLst>
            <pc:docMk/>
            <pc:sldMk cId="4019812843" sldId="449"/>
            <ac:spMk id="5" creationId="{56551228-BD75-C8AA-ECB5-F98B1DAF901B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49911383" sldId="450"/>
        </pc:sldMkLst>
      </pc:sldChg>
      <pc:sldChg chg="add del">
        <pc:chgData name="Andreas Kim" userId="d39d342fa9446bf4" providerId="LiveId" clId="{CDBB971F-A41B-446F-8100-706BE52A5152}" dt="2025-01-15T07:18:06.828" v="3558"/>
        <pc:sldMkLst>
          <pc:docMk/>
          <pc:sldMk cId="2202150476" sldId="45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910211049" sldId="45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81998517" sldId="456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107481889" sldId="457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75667223" sldId="466"/>
        </pc:sldMkLst>
      </pc:sldChg>
      <pc:sldChg chg="ord">
        <pc:chgData name="Andreas Kim" userId="d39d342fa9446bf4" providerId="LiveId" clId="{CDBB971F-A41B-446F-8100-706BE52A5152}" dt="2025-01-13T00:18:06.092" v="3443"/>
        <pc:sldMkLst>
          <pc:docMk/>
          <pc:sldMk cId="1017136635" sldId="479"/>
        </pc:sldMkLst>
      </pc:sldChg>
      <pc:sldChg chg="del">
        <pc:chgData name="Andreas Kim" userId="d39d342fa9446bf4" providerId="LiveId" clId="{CDBB971F-A41B-446F-8100-706BE52A5152}" dt="2024-11-26T02:14:30.369" v="2671" actId="2696"/>
        <pc:sldMkLst>
          <pc:docMk/>
          <pc:sldMk cId="7942842" sldId="480"/>
        </pc:sldMkLst>
      </pc:sldChg>
      <pc:sldChg chg="add ord">
        <pc:chgData name="Andreas Kim" userId="d39d342fa9446bf4" providerId="LiveId" clId="{CDBB971F-A41B-446F-8100-706BE52A5152}" dt="2025-01-22T00:17:12.498" v="3992"/>
        <pc:sldMkLst>
          <pc:docMk/>
          <pc:sldMk cId="1318094421" sldId="480"/>
        </pc:sldMkLst>
      </pc:sldChg>
      <pc:sldChg chg="del">
        <pc:chgData name="Andreas Kim" userId="d39d342fa9446bf4" providerId="LiveId" clId="{CDBB971F-A41B-446F-8100-706BE52A5152}" dt="2024-11-13T02:20:26.165" v="1746" actId="2696"/>
        <pc:sldMkLst>
          <pc:docMk/>
          <pc:sldMk cId="740540423" sldId="482"/>
        </pc:sldMkLst>
      </pc:sldChg>
      <pc:sldChg chg="add del">
        <pc:chgData name="Andreas Kim" userId="d39d342fa9446bf4" providerId="LiveId" clId="{CDBB971F-A41B-446F-8100-706BE52A5152}" dt="2024-11-26T02:13:53.986" v="2669" actId="2696"/>
        <pc:sldMkLst>
          <pc:docMk/>
          <pc:sldMk cId="4015486203" sldId="482"/>
        </pc:sldMkLst>
      </pc:sldChg>
      <pc:sldChg chg="add">
        <pc:chgData name="Andreas Kim" userId="d39d342fa9446bf4" providerId="LiveId" clId="{CDBB971F-A41B-446F-8100-706BE52A5152}" dt="2024-11-26T02:14:04.212" v="2670"/>
        <pc:sldMkLst>
          <pc:docMk/>
          <pc:sldMk cId="4053176357" sldId="482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1526442104" sldId="483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3699247272" sldId="484"/>
        </pc:sldMkLst>
      </pc:sldChg>
      <pc:sldChg chg="modSp del mod">
        <pc:chgData name="Andreas Kim" userId="d39d342fa9446bf4" providerId="LiveId" clId="{CDBB971F-A41B-446F-8100-706BE52A5152}" dt="2024-11-19T09:28:18.584" v="2415" actId="2696"/>
        <pc:sldMkLst>
          <pc:docMk/>
          <pc:sldMk cId="459656630" sldId="485"/>
        </pc:sldMkLst>
        <pc:spChg chg="mod">
          <ac:chgData name="Andreas Kim" userId="d39d342fa9446bf4" providerId="LiveId" clId="{CDBB971F-A41B-446F-8100-706BE52A5152}" dt="2024-11-04T07:19:22.117" v="810" actId="20577"/>
          <ac:spMkLst>
            <pc:docMk/>
            <pc:sldMk cId="459656630" sldId="485"/>
            <ac:spMk id="4" creationId="{3C14133E-3725-5260-6B3C-3ED82F03B1AE}"/>
          </ac:spMkLst>
        </pc:spChg>
      </pc:sldChg>
      <pc:sldChg chg="addSp delSp modSp add del mod modClrScheme chgLayout">
        <pc:chgData name="Andreas Kim" userId="d39d342fa9446bf4" providerId="LiveId" clId="{CDBB971F-A41B-446F-8100-706BE52A5152}" dt="2024-11-13T03:02:05.884" v="1809" actId="47"/>
        <pc:sldMkLst>
          <pc:docMk/>
          <pc:sldMk cId="327906759" sldId="486"/>
        </pc:sldMkLst>
        <pc:spChg chg="add mod ord">
          <ac:chgData name="Andreas Kim" userId="d39d342fa9446bf4" providerId="LiveId" clId="{CDBB971F-A41B-446F-8100-706BE52A5152}" dt="2024-11-12T05:06:36.752" v="1570" actId="20577"/>
          <ac:spMkLst>
            <pc:docMk/>
            <pc:sldMk cId="327906759" sldId="486"/>
            <ac:spMk id="2" creationId="{F9C7A840-73DA-DB89-E024-A54351C17F80}"/>
          </ac:spMkLst>
        </pc:spChg>
        <pc:spChg chg="add del mod">
          <ac:chgData name="Andreas Kim" userId="d39d342fa9446bf4" providerId="LiveId" clId="{CDBB971F-A41B-446F-8100-706BE52A5152}" dt="2024-11-05T04:16:07.842" v="971" actId="478"/>
          <ac:spMkLst>
            <pc:docMk/>
            <pc:sldMk cId="327906759" sldId="486"/>
            <ac:spMk id="3" creationId="{05C957B7-1E0A-08D3-E55E-567A4F1AF7A1}"/>
          </ac:spMkLst>
        </pc:spChg>
        <pc:spChg chg="mod ord">
          <ac:chgData name="Andreas Kim" userId="d39d342fa9446bf4" providerId="LiveId" clId="{CDBB971F-A41B-446F-8100-706BE52A5152}" dt="2024-11-04T05:39:45.266" v="278" actId="700"/>
          <ac:spMkLst>
            <pc:docMk/>
            <pc:sldMk cId="327906759" sldId="486"/>
            <ac:spMk id="4" creationId="{DBCC1708-E50B-7106-418D-5F68E5D3BBC8}"/>
          </ac:spMkLst>
        </pc:spChg>
        <pc:spChg chg="mod ord">
          <ac:chgData name="Andreas Kim" userId="d39d342fa9446bf4" providerId="LiveId" clId="{CDBB971F-A41B-446F-8100-706BE52A5152}" dt="2024-11-12T05:06:27.952" v="1568" actId="27636"/>
          <ac:spMkLst>
            <pc:docMk/>
            <pc:sldMk cId="327906759" sldId="486"/>
            <ac:spMk id="7" creationId="{E9FC72FD-465B-A0A3-A47E-E3EF12111954}"/>
          </ac:spMkLst>
        </pc:spChg>
      </pc:sldChg>
      <pc:sldChg chg="del ord">
        <pc:chgData name="Andreas Kim" userId="d39d342fa9446bf4" providerId="LiveId" clId="{CDBB971F-A41B-446F-8100-706BE52A5152}" dt="2024-11-04T06:22:57.785" v="581" actId="47"/>
        <pc:sldMkLst>
          <pc:docMk/>
          <pc:sldMk cId="1353683089" sldId="488"/>
        </pc:sldMkLst>
      </pc:sldChg>
      <pc:sldChg chg="modSp mod">
        <pc:chgData name="Andreas Kim" userId="d39d342fa9446bf4" providerId="LiveId" clId="{CDBB971F-A41B-446F-8100-706BE52A5152}" dt="2024-11-04T03:12:03.371" v="66" actId="20578"/>
        <pc:sldMkLst>
          <pc:docMk/>
          <pc:sldMk cId="2993971285" sldId="489"/>
        </pc:sldMkLst>
        <pc:spChg chg="mod">
          <ac:chgData name="Andreas Kim" userId="d39d342fa9446bf4" providerId="LiveId" clId="{CDBB971F-A41B-446F-8100-706BE52A5152}" dt="2024-11-04T03:11:52.489" v="65" actId="20577"/>
          <ac:spMkLst>
            <pc:docMk/>
            <pc:sldMk cId="2993971285" sldId="489"/>
            <ac:spMk id="2" creationId="{7B76251C-FFD2-B484-CB9A-EAC6180EF3BC}"/>
          </ac:spMkLst>
        </pc:spChg>
        <pc:spChg chg="mod">
          <ac:chgData name="Andreas Kim" userId="d39d342fa9446bf4" providerId="LiveId" clId="{CDBB971F-A41B-446F-8100-706BE52A5152}" dt="2024-11-04T03:12:03.371" v="66" actId="20578"/>
          <ac:spMkLst>
            <pc:docMk/>
            <pc:sldMk cId="2993971285" sldId="489"/>
            <ac:spMk id="4" creationId="{7A6FDC89-E693-9BD6-4533-D00C157B919A}"/>
          </ac:spMkLst>
        </pc:spChg>
      </pc:sldChg>
      <pc:sldChg chg="addSp delSp modSp mod ord">
        <pc:chgData name="Andreas Kim" userId="d39d342fa9446bf4" providerId="LiveId" clId="{CDBB971F-A41B-446F-8100-706BE52A5152}" dt="2025-01-15T00:34:44.687" v="3464" actId="1076"/>
        <pc:sldMkLst>
          <pc:docMk/>
          <pc:sldMk cId="2336483785" sldId="490"/>
        </pc:sldMkLst>
        <pc:spChg chg="add del mod">
          <ac:chgData name="Andreas Kim" userId="d39d342fa9446bf4" providerId="LiveId" clId="{CDBB971F-A41B-446F-8100-706BE52A5152}" dt="2025-01-15T00:34:19.434" v="3460"/>
          <ac:spMkLst>
            <pc:docMk/>
            <pc:sldMk cId="2336483785" sldId="490"/>
            <ac:spMk id="4" creationId="{6E1210DC-FB2C-CF11-044D-17C6D87B53AC}"/>
          </ac:spMkLst>
        </pc:spChg>
        <pc:graphicFrameChg chg="del modGraphic">
          <ac:chgData name="Andreas Kim" userId="d39d342fa9446bf4" providerId="LiveId" clId="{CDBB971F-A41B-446F-8100-706BE52A5152}" dt="2025-01-15T00:33:56.079" v="3459" actId="478"/>
          <ac:graphicFrameMkLst>
            <pc:docMk/>
            <pc:sldMk cId="2336483785" sldId="490"/>
            <ac:graphicFrameMk id="5" creationId="{D73E9647-45BE-5861-53C0-5F85B30A0661}"/>
          </ac:graphicFrameMkLst>
        </pc:graphicFrameChg>
        <pc:picChg chg="add mod">
          <ac:chgData name="Andreas Kim" userId="d39d342fa9446bf4" providerId="LiveId" clId="{CDBB971F-A41B-446F-8100-706BE52A5152}" dt="2025-01-15T00:34:44.687" v="3464" actId="1076"/>
          <ac:picMkLst>
            <pc:docMk/>
            <pc:sldMk cId="2336483785" sldId="490"/>
            <ac:picMk id="6" creationId="{2C9D99C2-DAF5-EE67-47A1-B9E841B971E1}"/>
          </ac:picMkLst>
        </pc:picChg>
      </pc:sldChg>
      <pc:sldChg chg="del">
        <pc:chgData name="Andreas Kim" userId="d39d342fa9446bf4" providerId="LiveId" clId="{CDBB971F-A41B-446F-8100-706BE52A5152}" dt="2024-11-04T06:07:19.351" v="473" actId="47"/>
        <pc:sldMkLst>
          <pc:docMk/>
          <pc:sldMk cId="2157263989" sldId="49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764733367" sldId="49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648901620" sldId="493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715481748" sldId="494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186954671" sldId="495"/>
        </pc:sldMkLst>
      </pc:sldChg>
      <pc:sldChg chg="del">
        <pc:chgData name="Andreas Kim" userId="d39d342fa9446bf4" providerId="LiveId" clId="{CDBB971F-A41B-446F-8100-706BE52A5152}" dt="2024-11-04T03:11:28.068" v="44" actId="47"/>
        <pc:sldMkLst>
          <pc:docMk/>
          <pc:sldMk cId="85825202" sldId="501"/>
        </pc:sldMkLst>
      </pc:sldChg>
      <pc:sldChg chg="addSp delSp modSp mod ord">
        <pc:chgData name="Andreas Kim" userId="d39d342fa9446bf4" providerId="LiveId" clId="{CDBB971F-A41B-446F-8100-706BE52A5152}" dt="2024-11-04T03:15:43.284" v="74" actId="1076"/>
        <pc:sldMkLst>
          <pc:docMk/>
          <pc:sldMk cId="2391692072" sldId="502"/>
        </pc:sldMkLst>
        <pc:spChg chg="del">
          <ac:chgData name="Andreas Kim" userId="d39d342fa9446bf4" providerId="LiveId" clId="{CDBB971F-A41B-446F-8100-706BE52A5152}" dt="2024-11-04T02:48:51.631" v="0" actId="22"/>
          <ac:spMkLst>
            <pc:docMk/>
            <pc:sldMk cId="2391692072" sldId="502"/>
            <ac:spMk id="3" creationId="{7BC945F4-A7DA-610D-B4F3-9A63A99139C4}"/>
          </ac:spMkLst>
        </pc:spChg>
        <pc:picChg chg="add mod ord">
          <ac:chgData name="Andreas Kim" userId="d39d342fa9446bf4" providerId="LiveId" clId="{CDBB971F-A41B-446F-8100-706BE52A5152}" dt="2024-11-04T03:15:43.284" v="74" actId="1076"/>
          <ac:picMkLst>
            <pc:docMk/>
            <pc:sldMk cId="2391692072" sldId="502"/>
            <ac:picMk id="5" creationId="{365174F8-03BE-492B-F9B5-5DC3259A9252}"/>
          </ac:picMkLst>
        </pc:picChg>
      </pc:sldChg>
      <pc:sldChg chg="addSp delSp modSp mod ord modClrScheme chgLayout">
        <pc:chgData name="Andreas Kim" userId="d39d342fa9446bf4" providerId="LiveId" clId="{CDBB971F-A41B-446F-8100-706BE52A5152}" dt="2024-11-12T04:30:08.363" v="1289"/>
        <pc:sldMkLst>
          <pc:docMk/>
          <pc:sldMk cId="3112234106" sldId="503"/>
        </pc:sldMkLst>
        <pc:spChg chg="add del mod ord">
          <ac:chgData name="Andreas Kim" userId="d39d342fa9446bf4" providerId="LiveId" clId="{CDBB971F-A41B-446F-8100-706BE52A5152}" dt="2024-11-04T04:43:51.732" v="140" actId="22"/>
          <ac:spMkLst>
            <pc:docMk/>
            <pc:sldMk cId="3112234106" sldId="503"/>
            <ac:spMk id="2" creationId="{53967D75-539E-1C5C-DDCF-FB6CCB9CFE9B}"/>
          </ac:spMkLst>
        </pc:spChg>
        <pc:spChg chg="add del mod ord">
          <ac:chgData name="Andreas Kim" userId="d39d342fa9446bf4" providerId="LiveId" clId="{CDBB971F-A41B-446F-8100-706BE52A5152}" dt="2024-11-04T04:44:26.809" v="141" actId="22"/>
          <ac:spMkLst>
            <pc:docMk/>
            <pc:sldMk cId="3112234106" sldId="503"/>
            <ac:spMk id="3" creationId="{F8ED205C-5020-8C0B-F040-66C5B43D6898}"/>
          </ac:spMkLst>
        </pc:spChg>
        <pc:spChg chg="mod ord">
          <ac:chgData name="Andreas Kim" userId="d39d342fa9446bf4" providerId="LiveId" clId="{CDBB971F-A41B-446F-8100-706BE52A5152}" dt="2024-11-04T04:43:17.254" v="139" actId="700"/>
          <ac:spMkLst>
            <pc:docMk/>
            <pc:sldMk cId="3112234106" sldId="503"/>
            <ac:spMk id="4" creationId="{F96A035B-7741-8AA2-13A7-29FF0BD933C3}"/>
          </ac:spMkLst>
        </pc:spChg>
        <pc:spChg chg="del mod ord">
          <ac:chgData name="Andreas Kim" userId="d39d342fa9446bf4" providerId="LiveId" clId="{CDBB971F-A41B-446F-8100-706BE52A5152}" dt="2024-11-04T04:43:17.254" v="139" actId="700"/>
          <ac:spMkLst>
            <pc:docMk/>
            <pc:sldMk cId="3112234106" sldId="503"/>
            <ac:spMk id="5" creationId="{8B088A21-7AC7-DF2B-4102-815B0C620580}"/>
          </ac:spMkLst>
        </pc:spChg>
        <pc:picChg chg="add mod ord">
          <ac:chgData name="Andreas Kim" userId="d39d342fa9446bf4" providerId="LiveId" clId="{CDBB971F-A41B-446F-8100-706BE52A5152}" dt="2024-11-04T07:07:50.685" v="786"/>
          <ac:picMkLst>
            <pc:docMk/>
            <pc:sldMk cId="3112234106" sldId="503"/>
            <ac:picMk id="7" creationId="{9E4E0561-4031-C8F5-AA39-1A019B28B267}"/>
          </ac:picMkLst>
        </pc:picChg>
        <pc:picChg chg="add mod ord">
          <ac:chgData name="Andreas Kim" userId="d39d342fa9446bf4" providerId="LiveId" clId="{CDBB971F-A41B-446F-8100-706BE52A5152}" dt="2024-11-04T04:44:26.809" v="141" actId="22"/>
          <ac:picMkLst>
            <pc:docMk/>
            <pc:sldMk cId="3112234106" sldId="503"/>
            <ac:picMk id="9" creationId="{85A0B715-1C7F-E90C-07C3-4154F2DB39AB}"/>
          </ac:picMkLst>
        </pc:picChg>
      </pc:sldChg>
      <pc:sldChg chg="modSp del mod">
        <pc:chgData name="Andreas Kim" userId="d39d342fa9446bf4" providerId="LiveId" clId="{CDBB971F-A41B-446F-8100-706BE52A5152}" dt="2024-11-26T06:05:11.764" v="2949" actId="2696"/>
        <pc:sldMkLst>
          <pc:docMk/>
          <pc:sldMk cId="2157759423" sldId="504"/>
        </pc:sldMkLst>
        <pc:spChg chg="mod">
          <ac:chgData name="Andreas Kim" userId="d39d342fa9446bf4" providerId="LiveId" clId="{CDBB971F-A41B-446F-8100-706BE52A5152}" dt="2024-11-13T03:17:45.348" v="1813"/>
          <ac:spMkLst>
            <pc:docMk/>
            <pc:sldMk cId="2157759423" sldId="504"/>
            <ac:spMk id="3" creationId="{9D1DACC4-BEEC-709F-36F7-3898A9E38B9D}"/>
          </ac:spMkLst>
        </pc:spChg>
        <pc:spChg chg="mod">
          <ac:chgData name="Andreas Kim" userId="d39d342fa9446bf4" providerId="LiveId" clId="{CDBB971F-A41B-446F-8100-706BE52A5152}" dt="2024-11-13T03:17:45.348" v="1813"/>
          <ac:spMkLst>
            <pc:docMk/>
            <pc:sldMk cId="2157759423" sldId="504"/>
            <ac:spMk id="4" creationId="{8FC08680-35CB-9916-DD70-BF1063A00F9F}"/>
          </ac:spMkLst>
        </pc:spChg>
      </pc:sldChg>
      <pc:sldChg chg="modSp add mod">
        <pc:chgData name="Andreas Kim" userId="d39d342fa9446bf4" providerId="LiveId" clId="{CDBB971F-A41B-446F-8100-706BE52A5152}" dt="2024-11-26T08:43:38.294" v="3052" actId="27636"/>
        <pc:sldMkLst>
          <pc:docMk/>
          <pc:sldMk cId="4229828444" sldId="504"/>
        </pc:sldMkLst>
        <pc:spChg chg="mod">
          <ac:chgData name="Andreas Kim" userId="d39d342fa9446bf4" providerId="LiveId" clId="{CDBB971F-A41B-446F-8100-706BE52A5152}" dt="2024-11-26T08:43:38.293" v="3051" actId="27636"/>
          <ac:spMkLst>
            <pc:docMk/>
            <pc:sldMk cId="4229828444" sldId="504"/>
            <ac:spMk id="3" creationId="{9D1DACC4-BEEC-709F-36F7-3898A9E38B9D}"/>
          </ac:spMkLst>
        </pc:spChg>
        <pc:spChg chg="mod">
          <ac:chgData name="Andreas Kim" userId="d39d342fa9446bf4" providerId="LiveId" clId="{CDBB971F-A41B-446F-8100-706BE52A5152}" dt="2024-11-26T08:43:38.294" v="3052" actId="27636"/>
          <ac:spMkLst>
            <pc:docMk/>
            <pc:sldMk cId="4229828444" sldId="504"/>
            <ac:spMk id="4" creationId="{8FC08680-35CB-9916-DD70-BF1063A00F9F}"/>
          </ac:spMkLst>
        </pc:spChg>
      </pc:sldChg>
      <pc:sldChg chg="addSp delSp modSp add mod">
        <pc:chgData name="Andreas Kim" userId="d39d342fa9446bf4" providerId="LiveId" clId="{CDBB971F-A41B-446F-8100-706BE52A5152}" dt="2025-02-17T02:07:29.146" v="4053" actId="208"/>
        <pc:sldMkLst>
          <pc:docMk/>
          <pc:sldMk cId="217342143" sldId="505"/>
        </pc:sldMkLst>
        <pc:spChg chg="add del mod">
          <ac:chgData name="Andreas Kim" userId="d39d342fa9446bf4" providerId="LiveId" clId="{CDBB971F-A41B-446F-8100-706BE52A5152}" dt="2025-02-17T02:06:05.029" v="4048" actId="21"/>
          <ac:spMkLst>
            <pc:docMk/>
            <pc:sldMk cId="217342143" sldId="505"/>
            <ac:spMk id="2" creationId="{66288865-D9A5-6571-6941-8CB9B826F68A}"/>
          </ac:spMkLst>
        </pc:spChg>
        <pc:spChg chg="mod">
          <ac:chgData name="Andreas Kim" userId="d39d342fa9446bf4" providerId="LiveId" clId="{CDBB971F-A41B-446F-8100-706BE52A5152}" dt="2025-02-17T02:03:40.396" v="4044" actId="313"/>
          <ac:spMkLst>
            <pc:docMk/>
            <pc:sldMk cId="217342143" sldId="505"/>
            <ac:spMk id="4" creationId="{1192775E-ADC9-3928-FC5B-6EAEB56CCAD8}"/>
          </ac:spMkLst>
        </pc:spChg>
        <pc:spChg chg="add mod">
          <ac:chgData name="Andreas Kim" userId="d39d342fa9446bf4" providerId="LiveId" clId="{CDBB971F-A41B-446F-8100-706BE52A5152}" dt="2025-02-17T02:07:29.146" v="4053" actId="208"/>
          <ac:spMkLst>
            <pc:docMk/>
            <pc:sldMk cId="217342143" sldId="505"/>
            <ac:spMk id="5" creationId="{205A91A9-A76A-AD3A-DAE5-CE00093158A3}"/>
          </ac:spMkLst>
        </pc:spChg>
      </pc:sldChg>
      <pc:sldChg chg="addSp delSp modSp del mod modClrScheme chgLayout">
        <pc:chgData name="Andreas Kim" userId="d39d342fa9446bf4" providerId="LiveId" clId="{CDBB971F-A41B-446F-8100-706BE52A5152}" dt="2025-01-08T02:16:05.552" v="3262" actId="2696"/>
        <pc:sldMkLst>
          <pc:docMk/>
          <pc:sldMk cId="2958271441" sldId="505"/>
        </pc:sldMkLst>
        <pc:spChg chg="mod ord">
          <ac:chgData name="Andreas Kim" userId="d39d342fa9446bf4" providerId="LiveId" clId="{CDBB971F-A41B-446F-8100-706BE52A5152}" dt="2024-11-04T03:15:15.133" v="71" actId="700"/>
          <ac:spMkLst>
            <pc:docMk/>
            <pc:sldMk cId="2958271441" sldId="505"/>
            <ac:spMk id="4" creationId="{1192775E-ADC9-3928-FC5B-6EAEB56CCAD8}"/>
          </ac:spMkLst>
        </pc:spChg>
        <pc:spChg chg="del">
          <ac:chgData name="Andreas Kim" userId="d39d342fa9446bf4" providerId="LiveId" clId="{CDBB971F-A41B-446F-8100-706BE52A5152}" dt="2024-11-04T03:14:42.123" v="67" actId="931"/>
          <ac:spMkLst>
            <pc:docMk/>
            <pc:sldMk cId="2958271441" sldId="505"/>
            <ac:spMk id="5" creationId="{4F38AF37-5BAD-ADB4-29B0-DA101C578624}"/>
          </ac:spMkLst>
        </pc:spChg>
        <pc:spChg chg="add mod ord">
          <ac:chgData name="Andreas Kim" userId="d39d342fa9446bf4" providerId="LiveId" clId="{CDBB971F-A41B-446F-8100-706BE52A5152}" dt="2024-11-04T03:15:15.133" v="71" actId="700"/>
          <ac:spMkLst>
            <pc:docMk/>
            <pc:sldMk cId="2958271441" sldId="505"/>
            <ac:spMk id="6" creationId="{84708640-F2FC-5358-5CC9-484E7A8511B8}"/>
          </ac:spMkLst>
        </pc:spChg>
        <pc:picChg chg="add mod ord">
          <ac:chgData name="Andreas Kim" userId="d39d342fa9446bf4" providerId="LiveId" clId="{CDBB971F-A41B-446F-8100-706BE52A5152}" dt="2024-11-04T03:15:15.133" v="71" actId="700"/>
          <ac:picMkLst>
            <pc:docMk/>
            <pc:sldMk cId="2958271441" sldId="505"/>
            <ac:picMk id="3" creationId="{D756A1A0-1F81-6144-54E0-2AD9F5143874}"/>
          </ac:picMkLst>
        </pc:picChg>
      </pc:sldChg>
      <pc:sldChg chg="modSp add del mod">
        <pc:chgData name="Andreas Kim" userId="d39d342fa9446bf4" providerId="LiveId" clId="{CDBB971F-A41B-446F-8100-706BE52A5152}" dt="2025-01-22T03:09:33.336" v="4000" actId="2696"/>
        <pc:sldMkLst>
          <pc:docMk/>
          <pc:sldMk cId="4053743028" sldId="505"/>
        </pc:sldMkLst>
        <pc:spChg chg="mod">
          <ac:chgData name="Andreas Kim" userId="d39d342fa9446bf4" providerId="LiveId" clId="{CDBB971F-A41B-446F-8100-706BE52A5152}" dt="2025-01-08T02:16:27.996" v="3269" actId="20577"/>
          <ac:spMkLst>
            <pc:docMk/>
            <pc:sldMk cId="4053743028" sldId="505"/>
            <ac:spMk id="4" creationId="{1192775E-ADC9-3928-FC5B-6EAEB56CCAD8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830241800" sldId="510"/>
        </pc:sldMkLst>
      </pc:sldChg>
      <pc:sldChg chg="modSp add del mod">
        <pc:chgData name="Andreas Kim" userId="d39d342fa9446bf4" providerId="LiveId" clId="{CDBB971F-A41B-446F-8100-706BE52A5152}" dt="2024-11-13T00:57:41.293" v="1744" actId="47"/>
        <pc:sldMkLst>
          <pc:docMk/>
          <pc:sldMk cId="3568862452" sldId="510"/>
        </pc:sldMkLst>
        <pc:spChg chg="mod">
          <ac:chgData name="Andreas Kim" userId="d39d342fa9446bf4" providerId="LiveId" clId="{CDBB971F-A41B-446F-8100-706BE52A5152}" dt="2024-11-12T09:23:53.302" v="1725" actId="20577"/>
          <ac:spMkLst>
            <pc:docMk/>
            <pc:sldMk cId="3568862452" sldId="510"/>
            <ac:spMk id="4" creationId="{3883C672-47D9-5CA1-99AE-DE2C01D8EA80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32029402" sldId="51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35760844" sldId="51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157298138" sldId="513"/>
        </pc:sldMkLst>
      </pc:sldChg>
      <pc:sldChg chg="modSp mod">
        <pc:chgData name="Andreas Kim" userId="d39d342fa9446bf4" providerId="LiveId" clId="{CDBB971F-A41B-446F-8100-706BE52A5152}" dt="2024-11-26T12:23:14.917" v="3162" actId="20577"/>
        <pc:sldMkLst>
          <pc:docMk/>
          <pc:sldMk cId="376481134" sldId="514"/>
        </pc:sldMkLst>
        <pc:spChg chg="mod">
          <ac:chgData name="Andreas Kim" userId="d39d342fa9446bf4" providerId="LiveId" clId="{CDBB971F-A41B-446F-8100-706BE52A5152}" dt="2024-11-26T12:23:14.917" v="3162" actId="20577"/>
          <ac:spMkLst>
            <pc:docMk/>
            <pc:sldMk cId="376481134" sldId="514"/>
            <ac:spMk id="5" creationId="{18299652-9C66-95BE-AF20-D383D11B758D}"/>
          </ac:spMkLst>
        </pc:spChg>
      </pc:sldChg>
      <pc:sldChg chg="addSp delSp modSp mod ord modClrScheme chgLayout">
        <pc:chgData name="Andreas Kim" userId="d39d342fa9446bf4" providerId="LiveId" clId="{CDBB971F-A41B-446F-8100-706BE52A5152}" dt="2024-11-26T06:05:51.071" v="2952"/>
        <pc:sldMkLst>
          <pc:docMk/>
          <pc:sldMk cId="1548941008" sldId="515"/>
        </pc:sldMkLst>
        <pc:spChg chg="add del mod ord">
          <ac:chgData name="Andreas Kim" userId="d39d342fa9446bf4" providerId="LiveId" clId="{CDBB971F-A41B-446F-8100-706BE52A5152}" dt="2024-11-04T07:15:13.481" v="788" actId="22"/>
          <ac:spMkLst>
            <pc:docMk/>
            <pc:sldMk cId="1548941008" sldId="515"/>
            <ac:spMk id="2" creationId="{B0C6305D-7268-BD46-3E0C-78C3CB802440}"/>
          </ac:spMkLst>
        </pc:spChg>
        <pc:spChg chg="add del mod ord">
          <ac:chgData name="Andreas Kim" userId="d39d342fa9446bf4" providerId="LiveId" clId="{CDBB971F-A41B-446F-8100-706BE52A5152}" dt="2024-11-04T07:16:32.857" v="789" actId="22"/>
          <ac:spMkLst>
            <pc:docMk/>
            <pc:sldMk cId="1548941008" sldId="515"/>
            <ac:spMk id="3" creationId="{32913EB7-F2CD-7D65-14EE-63AA49C061C7}"/>
          </ac:spMkLst>
        </pc:spChg>
        <pc:spChg chg="mod ord">
          <ac:chgData name="Andreas Kim" userId="d39d342fa9446bf4" providerId="LiveId" clId="{CDBB971F-A41B-446F-8100-706BE52A5152}" dt="2024-11-04T07:15:09.909" v="787" actId="700"/>
          <ac:spMkLst>
            <pc:docMk/>
            <pc:sldMk cId="1548941008" sldId="515"/>
            <ac:spMk id="5" creationId="{AD6CB82A-C065-0A0C-CD06-E465FA572F75}"/>
          </ac:spMkLst>
        </pc:spChg>
        <pc:spChg chg="del mod ord">
          <ac:chgData name="Andreas Kim" userId="d39d342fa9446bf4" providerId="LiveId" clId="{CDBB971F-A41B-446F-8100-706BE52A5152}" dt="2024-11-04T07:15:09.909" v="787" actId="700"/>
          <ac:spMkLst>
            <pc:docMk/>
            <pc:sldMk cId="1548941008" sldId="515"/>
            <ac:spMk id="6" creationId="{67C8632C-ED94-058B-8C5C-12937B6BE810}"/>
          </ac:spMkLst>
        </pc:spChg>
        <pc:picChg chg="add mod ord">
          <ac:chgData name="Andreas Kim" userId="d39d342fa9446bf4" providerId="LiveId" clId="{CDBB971F-A41B-446F-8100-706BE52A5152}" dt="2024-11-04T07:17:03.264" v="790"/>
          <ac:picMkLst>
            <pc:docMk/>
            <pc:sldMk cId="1548941008" sldId="515"/>
            <ac:picMk id="7" creationId="{8AF7226B-4C44-41CD-0217-C7FB94FAB6A5}"/>
          </ac:picMkLst>
        </pc:picChg>
        <pc:picChg chg="add mod ord">
          <ac:chgData name="Andreas Kim" userId="d39d342fa9446bf4" providerId="LiveId" clId="{CDBB971F-A41B-446F-8100-706BE52A5152}" dt="2024-11-04T07:16:32.857" v="789" actId="22"/>
          <ac:picMkLst>
            <pc:docMk/>
            <pc:sldMk cId="1548941008" sldId="515"/>
            <ac:picMk id="9" creationId="{DC21F04E-A300-0C32-30EE-897853700FD2}"/>
          </ac:picMkLst>
        </pc:picChg>
      </pc:sldChg>
      <pc:sldChg chg="addSp delSp modSp new mod ord modClrScheme chgLayout">
        <pc:chgData name="Andreas Kim" userId="d39d342fa9446bf4" providerId="LiveId" clId="{CDBB971F-A41B-446F-8100-706BE52A5152}" dt="2024-11-04T03:15:35.785" v="73" actId="700"/>
        <pc:sldMkLst>
          <pc:docMk/>
          <pc:sldMk cId="3553564482" sldId="516"/>
        </pc:sldMkLst>
        <pc:spChg chg="mod ord">
          <ac:chgData name="Andreas Kim" userId="d39d342fa9446bf4" providerId="LiveId" clId="{CDBB971F-A41B-446F-8100-706BE52A5152}" dt="2024-11-04T03:15:35.785" v="73" actId="700"/>
          <ac:spMkLst>
            <pc:docMk/>
            <pc:sldMk cId="3553564482" sldId="516"/>
            <ac:spMk id="2" creationId="{278E8E9C-72C7-0BE6-F96B-795FC9CC0935}"/>
          </ac:spMkLst>
        </pc:spChg>
        <pc:spChg chg="del">
          <ac:chgData name="Andreas Kim" userId="d39d342fa9446bf4" providerId="LiveId" clId="{CDBB971F-A41B-446F-8100-706BE52A5152}" dt="2024-11-04T02:50:03.409" v="4" actId="22"/>
          <ac:spMkLst>
            <pc:docMk/>
            <pc:sldMk cId="3553564482" sldId="516"/>
            <ac:spMk id="3" creationId="{1F632CC0-A279-5691-62A4-A51A8D56E748}"/>
          </ac:spMkLst>
        </pc:spChg>
        <pc:spChg chg="add del mod ord">
          <ac:chgData name="Andreas Kim" userId="d39d342fa9446bf4" providerId="LiveId" clId="{CDBB971F-A41B-446F-8100-706BE52A5152}" dt="2024-11-04T03:15:35.785" v="73" actId="700"/>
          <ac:spMkLst>
            <pc:docMk/>
            <pc:sldMk cId="3553564482" sldId="516"/>
            <ac:spMk id="6" creationId="{FFE5FB05-46E7-7F47-8707-F0C73BBC8A4F}"/>
          </ac:spMkLst>
        </pc:spChg>
        <pc:picChg chg="add mod ord">
          <ac:chgData name="Andreas Kim" userId="d39d342fa9446bf4" providerId="LiveId" clId="{CDBB971F-A41B-446F-8100-706BE52A5152}" dt="2024-11-04T03:15:35.785" v="73" actId="700"/>
          <ac:picMkLst>
            <pc:docMk/>
            <pc:sldMk cId="3553564482" sldId="516"/>
            <ac:picMk id="5" creationId="{F275278E-94FE-781E-5E40-4E8D3982129C}"/>
          </ac:picMkLst>
        </pc:picChg>
      </pc:sldChg>
      <pc:sldChg chg="addSp delSp modSp new mod ord modClrScheme chgLayout">
        <pc:chgData name="Andreas Kim" userId="d39d342fa9446bf4" providerId="LiveId" clId="{CDBB971F-A41B-446F-8100-706BE52A5152}" dt="2025-01-15T00:28:50.484" v="3448"/>
        <pc:sldMkLst>
          <pc:docMk/>
          <pc:sldMk cId="2548411306" sldId="517"/>
        </pc:sldMkLst>
        <pc:spChg chg="del mod ord">
          <ac:chgData name="Andreas Kim" userId="d39d342fa9446bf4" providerId="LiveId" clId="{CDBB971F-A41B-446F-8100-706BE52A5152}" dt="2024-11-04T02:52:46.006" v="11" actId="700"/>
          <ac:spMkLst>
            <pc:docMk/>
            <pc:sldMk cId="2548411306" sldId="517"/>
            <ac:spMk id="2" creationId="{A5C83A14-1B3A-2243-7FF7-CA2A9E869CF6}"/>
          </ac:spMkLst>
        </pc:spChg>
        <pc:spChg chg="del mod ord">
          <ac:chgData name="Andreas Kim" userId="d39d342fa9446bf4" providerId="LiveId" clId="{CDBB971F-A41B-446F-8100-706BE52A5152}" dt="2024-11-04T02:52:46.006" v="11" actId="700"/>
          <ac:spMkLst>
            <pc:docMk/>
            <pc:sldMk cId="2548411306" sldId="517"/>
            <ac:spMk id="3" creationId="{20AA1D13-652B-F31D-322B-5665F7718EB9}"/>
          </ac:spMkLst>
        </pc:spChg>
        <pc:spChg chg="add del mod ord">
          <ac:chgData name="Andreas Kim" userId="d39d342fa9446bf4" providerId="LiveId" clId="{CDBB971F-A41B-446F-8100-706BE52A5152}" dt="2024-11-04T02:53:01.096" v="13" actId="700"/>
          <ac:spMkLst>
            <pc:docMk/>
            <pc:sldMk cId="2548411306" sldId="517"/>
            <ac:spMk id="4" creationId="{7715FFB6-7C1F-0873-F56F-190315EF4B5D}"/>
          </ac:spMkLst>
        </pc:spChg>
        <pc:spChg chg="add del mod ord">
          <ac:chgData name="Andreas Kim" userId="d39d342fa9446bf4" providerId="LiveId" clId="{CDBB971F-A41B-446F-8100-706BE52A5152}" dt="2024-11-04T02:53:01.096" v="13" actId="700"/>
          <ac:spMkLst>
            <pc:docMk/>
            <pc:sldMk cId="2548411306" sldId="517"/>
            <ac:spMk id="5" creationId="{A025DC55-0611-22C9-7C4D-8D94DF65A795}"/>
          </ac:spMkLst>
        </pc:spChg>
        <pc:spChg chg="add mod ord">
          <ac:chgData name="Andreas Kim" userId="d39d342fa9446bf4" providerId="LiveId" clId="{CDBB971F-A41B-446F-8100-706BE52A5152}" dt="2024-11-04T03:11:10.129" v="43" actId="20577"/>
          <ac:spMkLst>
            <pc:docMk/>
            <pc:sldMk cId="2548411306" sldId="517"/>
            <ac:spMk id="10" creationId="{405CA3B3-2A6A-9018-84A4-9C4266C48F1F}"/>
          </ac:spMkLst>
        </pc:spChg>
        <pc:spChg chg="add del mod ord">
          <ac:chgData name="Andreas Kim" userId="d39d342fa9446bf4" providerId="LiveId" clId="{CDBB971F-A41B-446F-8100-706BE52A5152}" dt="2024-11-04T03:11:01.816" v="30"/>
          <ac:spMkLst>
            <pc:docMk/>
            <pc:sldMk cId="2548411306" sldId="517"/>
            <ac:spMk id="11" creationId="{F3C5C840-C134-FC01-B72C-7F4672D02BD9}"/>
          </ac:spMkLst>
        </pc:spChg>
        <pc:picChg chg="add del mod">
          <ac:chgData name="Andreas Kim" userId="d39d342fa9446bf4" providerId="LiveId" clId="{CDBB971F-A41B-446F-8100-706BE52A5152}" dt="2024-11-04T03:05:20.212" v="23" actId="478"/>
          <ac:picMkLst>
            <pc:docMk/>
            <pc:sldMk cId="2548411306" sldId="517"/>
            <ac:picMk id="7" creationId="{57C40DA7-7D3F-AAE4-8467-57FD072C65FE}"/>
          </ac:picMkLst>
        </pc:picChg>
        <pc:picChg chg="add del mod">
          <ac:chgData name="Andreas Kim" userId="d39d342fa9446bf4" providerId="LiveId" clId="{CDBB971F-A41B-446F-8100-706BE52A5152}" dt="2024-11-04T03:10:59.480" v="29" actId="21"/>
          <ac:picMkLst>
            <pc:docMk/>
            <pc:sldMk cId="2548411306" sldId="517"/>
            <ac:picMk id="9" creationId="{A71511B0-D480-1343-68BB-F04B7F853C10}"/>
          </ac:picMkLst>
        </pc:picChg>
        <pc:picChg chg="add mod">
          <ac:chgData name="Andreas Kim" userId="d39d342fa9446bf4" providerId="LiveId" clId="{CDBB971F-A41B-446F-8100-706BE52A5152}" dt="2024-11-04T03:17:14.051" v="85" actId="1076"/>
          <ac:picMkLst>
            <pc:docMk/>
            <pc:sldMk cId="2548411306" sldId="517"/>
            <ac:picMk id="12" creationId="{6008B39D-880C-EFBC-827B-13D293052BD4}"/>
          </ac:picMkLst>
        </pc:picChg>
      </pc:sldChg>
      <pc:sldChg chg="addSp delSp modSp new mod modClrScheme chgLayout">
        <pc:chgData name="Andreas Kim" userId="d39d342fa9446bf4" providerId="LiveId" clId="{CDBB971F-A41B-446F-8100-706BE52A5152}" dt="2024-11-04T03:16:59.455" v="84" actId="14100"/>
        <pc:sldMkLst>
          <pc:docMk/>
          <pc:sldMk cId="1068971331" sldId="518"/>
        </pc:sldMkLst>
        <pc:spChg chg="mod ord">
          <ac:chgData name="Andreas Kim" userId="d39d342fa9446bf4" providerId="LiveId" clId="{CDBB971F-A41B-446F-8100-706BE52A5152}" dt="2024-11-04T03:16:33.025" v="80" actId="1076"/>
          <ac:spMkLst>
            <pc:docMk/>
            <pc:sldMk cId="1068971331" sldId="518"/>
            <ac:spMk id="2" creationId="{E6EEB4FE-1D40-1E20-C6D6-B3FA532ACDFB}"/>
          </ac:spMkLst>
        </pc:spChg>
        <pc:spChg chg="del">
          <ac:chgData name="Andreas Kim" userId="d39d342fa9446bf4" providerId="LiveId" clId="{CDBB971F-A41B-446F-8100-706BE52A5152}" dt="2024-11-04T02:57:53.700" v="17" actId="22"/>
          <ac:spMkLst>
            <pc:docMk/>
            <pc:sldMk cId="1068971331" sldId="518"/>
            <ac:spMk id="3" creationId="{6D1D3F51-1BB8-7D2C-E66C-C48E1E631F94}"/>
          </ac:spMkLst>
        </pc:spChg>
        <pc:spChg chg="add del mod">
          <ac:chgData name="Andreas Kim" userId="d39d342fa9446bf4" providerId="LiveId" clId="{CDBB971F-A41B-446F-8100-706BE52A5152}" dt="2024-11-04T03:04:42.957" v="20" actId="22"/>
          <ac:spMkLst>
            <pc:docMk/>
            <pc:sldMk cId="1068971331" sldId="518"/>
            <ac:spMk id="7" creationId="{02D00949-F303-A83E-BD3D-D6CF8390D10A}"/>
          </ac:spMkLst>
        </pc:spChg>
        <pc:spChg chg="add del mod ord">
          <ac:chgData name="Andreas Kim" userId="d39d342fa9446bf4" providerId="LiveId" clId="{CDBB971F-A41B-446F-8100-706BE52A5152}" dt="2024-11-04T03:16:37.910" v="81" actId="478"/>
          <ac:spMkLst>
            <pc:docMk/>
            <pc:sldMk cId="1068971331" sldId="518"/>
            <ac:spMk id="10" creationId="{AB759E56-281A-17D8-D3B1-F0EC66568F86}"/>
          </ac:spMkLst>
        </pc:spChg>
        <pc:picChg chg="add del mod ord">
          <ac:chgData name="Andreas Kim" userId="d39d342fa9446bf4" providerId="LiveId" clId="{CDBB971F-A41B-446F-8100-706BE52A5152}" dt="2024-11-04T03:04:40.221" v="19" actId="478"/>
          <ac:picMkLst>
            <pc:docMk/>
            <pc:sldMk cId="1068971331" sldId="518"/>
            <ac:picMk id="5" creationId="{21A68955-764D-B0FC-02D8-459E91118972}"/>
          </ac:picMkLst>
        </pc:picChg>
        <pc:picChg chg="add mod ord">
          <ac:chgData name="Andreas Kim" userId="d39d342fa9446bf4" providerId="LiveId" clId="{CDBB971F-A41B-446F-8100-706BE52A5152}" dt="2024-11-04T03:16:59.455" v="84" actId="14100"/>
          <ac:picMkLst>
            <pc:docMk/>
            <pc:sldMk cId="1068971331" sldId="518"/>
            <ac:picMk id="9" creationId="{291959D6-1FE9-55E3-F1EF-F6F20BCE0937}"/>
          </ac:picMkLst>
        </pc:picChg>
      </pc:sldChg>
      <pc:sldChg chg="addSp delSp modSp add del mod">
        <pc:chgData name="Andreas Kim" userId="d39d342fa9446bf4" providerId="LiveId" clId="{CDBB971F-A41B-446F-8100-706BE52A5152}" dt="2024-11-16T01:26:42.587" v="1994" actId="47"/>
        <pc:sldMkLst>
          <pc:docMk/>
          <pc:sldMk cId="1057632243" sldId="519"/>
        </pc:sldMkLst>
        <pc:spChg chg="add del mod">
          <ac:chgData name="Andreas Kim" userId="d39d342fa9446bf4" providerId="LiveId" clId="{CDBB971F-A41B-446F-8100-706BE52A5152}" dt="2024-11-04T03:36:51.973" v="122" actId="931"/>
          <ac:spMkLst>
            <pc:docMk/>
            <pc:sldMk cId="1057632243" sldId="519"/>
            <ac:spMk id="3" creationId="{5ED19B8D-91F8-DDE6-FE47-306583C9C478}"/>
          </ac:spMkLst>
        </pc:spChg>
        <pc:spChg chg="del mod">
          <ac:chgData name="Andreas Kim" userId="d39d342fa9446bf4" providerId="LiveId" clId="{CDBB971F-A41B-446F-8100-706BE52A5152}" dt="2024-11-04T03:37:50.872" v="128" actId="478"/>
          <ac:spMkLst>
            <pc:docMk/>
            <pc:sldMk cId="1057632243" sldId="519"/>
            <ac:spMk id="19" creationId="{31EFFB62-CC7B-2E27-BCF7-93C2B667208A}"/>
          </ac:spMkLst>
        </pc:spChg>
        <pc:spChg chg="del">
          <ac:chgData name="Andreas Kim" userId="d39d342fa9446bf4" providerId="LiveId" clId="{CDBB971F-A41B-446F-8100-706BE52A5152}" dt="2024-11-04T03:37:57.355" v="130" actId="478"/>
          <ac:spMkLst>
            <pc:docMk/>
            <pc:sldMk cId="1057632243" sldId="519"/>
            <ac:spMk id="20" creationId="{E0D62698-636F-7B3A-9D39-BDC2C33645EA}"/>
          </ac:spMkLst>
        </pc:spChg>
        <pc:spChg chg="del">
          <ac:chgData name="Andreas Kim" userId="d39d342fa9446bf4" providerId="LiveId" clId="{CDBB971F-A41B-446F-8100-706BE52A5152}" dt="2024-11-04T03:37:54.830" v="129" actId="478"/>
          <ac:spMkLst>
            <pc:docMk/>
            <pc:sldMk cId="1057632243" sldId="519"/>
            <ac:spMk id="21" creationId="{AE4CB276-2E9E-C74E-4051-00E64A8473CB}"/>
          </ac:spMkLst>
        </pc:spChg>
        <pc:picChg chg="add mod ord">
          <ac:chgData name="Andreas Kim" userId="d39d342fa9446bf4" providerId="LiveId" clId="{CDBB971F-A41B-446F-8100-706BE52A5152}" dt="2024-11-04T03:37:44.244" v="127" actId="1076"/>
          <ac:picMkLst>
            <pc:docMk/>
            <pc:sldMk cId="1057632243" sldId="519"/>
            <ac:picMk id="6" creationId="{5D8E612F-968E-08BC-B729-F50939295E73}"/>
          </ac:picMkLst>
        </pc:picChg>
        <pc:picChg chg="del">
          <ac:chgData name="Andreas Kim" userId="d39d342fa9446bf4" providerId="LiveId" clId="{CDBB971F-A41B-446F-8100-706BE52A5152}" dt="2024-11-04T03:29:12.723" v="120" actId="478"/>
          <ac:picMkLst>
            <pc:docMk/>
            <pc:sldMk cId="1057632243" sldId="519"/>
            <ac:picMk id="7" creationId="{D26882A4-0ABC-C01E-E29F-37A4B787757A}"/>
          </ac:picMkLst>
        </pc:picChg>
        <pc:cxnChg chg="add mod">
          <ac:chgData name="Andreas Kim" userId="d39d342fa9446bf4" providerId="LiveId" clId="{CDBB971F-A41B-446F-8100-706BE52A5152}" dt="2024-11-04T23:45:00.964" v="846" actId="1582"/>
          <ac:cxnSpMkLst>
            <pc:docMk/>
            <pc:sldMk cId="1057632243" sldId="519"/>
            <ac:cxnSpMk id="3" creationId="{A72B177E-7A28-07D7-5953-C1380A4BBABB}"/>
          </ac:cxnSpMkLst>
        </pc:cxnChg>
      </pc:sldChg>
      <pc:sldChg chg="addSp delSp modSp add del mod">
        <pc:chgData name="Andreas Kim" userId="d39d342fa9446bf4" providerId="LiveId" clId="{CDBB971F-A41B-446F-8100-706BE52A5152}" dt="2024-11-16T01:26:43.828" v="1995" actId="47"/>
        <pc:sldMkLst>
          <pc:docMk/>
          <pc:sldMk cId="2604399763" sldId="520"/>
        </pc:sldMkLst>
        <pc:spChg chg="add del mod">
          <ac:chgData name="Andreas Kim" userId="d39d342fa9446bf4" providerId="LiveId" clId="{CDBB971F-A41B-446F-8100-706BE52A5152}" dt="2024-11-04T03:37:15.844" v="123" actId="931"/>
          <ac:spMkLst>
            <pc:docMk/>
            <pc:sldMk cId="2604399763" sldId="520"/>
            <ac:spMk id="3" creationId="{4C9CD4AB-9F84-9197-FFB5-97E11324F51C}"/>
          </ac:spMkLst>
        </pc:spChg>
        <pc:spChg chg="del">
          <ac:chgData name="Andreas Kim" userId="d39d342fa9446bf4" providerId="LiveId" clId="{CDBB971F-A41B-446F-8100-706BE52A5152}" dt="2024-11-04T03:38:15.906" v="132" actId="478"/>
          <ac:spMkLst>
            <pc:docMk/>
            <pc:sldMk cId="2604399763" sldId="520"/>
            <ac:spMk id="19" creationId="{31EFFB62-CC7B-2E27-BCF7-93C2B667208A}"/>
          </ac:spMkLst>
        </pc:spChg>
        <pc:spChg chg="del">
          <ac:chgData name="Andreas Kim" userId="d39d342fa9446bf4" providerId="LiveId" clId="{CDBB971F-A41B-446F-8100-706BE52A5152}" dt="2024-11-04T03:38:15.906" v="132" actId="478"/>
          <ac:spMkLst>
            <pc:docMk/>
            <pc:sldMk cId="2604399763" sldId="520"/>
            <ac:spMk id="20" creationId="{E0D62698-636F-7B3A-9D39-BDC2C33645EA}"/>
          </ac:spMkLst>
        </pc:spChg>
        <pc:spChg chg="del">
          <ac:chgData name="Andreas Kim" userId="d39d342fa9446bf4" providerId="LiveId" clId="{CDBB971F-A41B-446F-8100-706BE52A5152}" dt="2024-11-04T03:38:15.906" v="132" actId="478"/>
          <ac:spMkLst>
            <pc:docMk/>
            <pc:sldMk cId="2604399763" sldId="520"/>
            <ac:spMk id="21" creationId="{AE4CB276-2E9E-C74E-4051-00E64A8473CB}"/>
          </ac:spMkLst>
        </pc:spChg>
        <pc:picChg chg="add mod ord">
          <ac:chgData name="Andreas Kim" userId="d39d342fa9446bf4" providerId="LiveId" clId="{CDBB971F-A41B-446F-8100-706BE52A5152}" dt="2024-11-04T23:45:52.723" v="851" actId="1076"/>
          <ac:picMkLst>
            <pc:docMk/>
            <pc:sldMk cId="2604399763" sldId="520"/>
            <ac:picMk id="6" creationId="{381F2CDD-9483-568C-6D91-58862F63476C}"/>
          </ac:picMkLst>
        </pc:picChg>
        <pc:picChg chg="del">
          <ac:chgData name="Andreas Kim" userId="d39d342fa9446bf4" providerId="LiveId" clId="{CDBB971F-A41B-446F-8100-706BE52A5152}" dt="2024-11-04T03:29:20.105" v="121" actId="478"/>
          <ac:picMkLst>
            <pc:docMk/>
            <pc:sldMk cId="2604399763" sldId="520"/>
            <ac:picMk id="7" creationId="{D26882A4-0ABC-C01E-E29F-37A4B787757A}"/>
          </ac:picMkLst>
        </pc:picChg>
        <pc:cxnChg chg="add mod">
          <ac:chgData name="Andreas Kim" userId="d39d342fa9446bf4" providerId="LiveId" clId="{CDBB971F-A41B-446F-8100-706BE52A5152}" dt="2024-11-04T23:46:34.775" v="856" actId="14100"/>
          <ac:cxnSpMkLst>
            <pc:docMk/>
            <pc:sldMk cId="2604399763" sldId="520"/>
            <ac:cxnSpMk id="3" creationId="{C819292E-BA8C-A1F4-6B0A-1EB03D9CA2B8}"/>
          </ac:cxnSpMkLst>
        </pc:cxnChg>
        <pc:cxnChg chg="add mod">
          <ac:chgData name="Andreas Kim" userId="d39d342fa9446bf4" providerId="LiveId" clId="{CDBB971F-A41B-446F-8100-706BE52A5152}" dt="2024-11-04T23:46:14.549" v="853" actId="1582"/>
          <ac:cxnSpMkLst>
            <pc:docMk/>
            <pc:sldMk cId="2604399763" sldId="520"/>
            <ac:cxnSpMk id="7" creationId="{E7D05B09-62D8-3C13-B9C7-AD5D2D660677}"/>
          </ac:cxnSpMkLst>
        </pc:cxnChg>
      </pc:sldChg>
      <pc:sldChg chg="add">
        <pc:chgData name="Andreas Kim" userId="d39d342fa9446bf4" providerId="LiveId" clId="{CDBB971F-A41B-446F-8100-706BE52A5152}" dt="2025-01-13T00:17:45.396" v="3441"/>
        <pc:sldMkLst>
          <pc:docMk/>
          <pc:sldMk cId="507362195" sldId="521"/>
        </pc:sldMkLst>
      </pc:sldChg>
      <pc:sldChg chg="addSp delSp modSp add del mod ord">
        <pc:chgData name="Andreas Kim" userId="d39d342fa9446bf4" providerId="LiveId" clId="{CDBB971F-A41B-446F-8100-706BE52A5152}" dt="2025-01-13T00:17:40.477" v="3440" actId="2696"/>
        <pc:sldMkLst>
          <pc:docMk/>
          <pc:sldMk cId="627596284" sldId="521"/>
        </pc:sldMkLst>
        <pc:spChg chg="add del mod">
          <ac:chgData name="Andreas Kim" userId="d39d342fa9446bf4" providerId="LiveId" clId="{CDBB971F-A41B-446F-8100-706BE52A5152}" dt="2024-11-04T04:50:20.305" v="205" actId="22"/>
          <ac:spMkLst>
            <pc:docMk/>
            <pc:sldMk cId="627596284" sldId="521"/>
            <ac:spMk id="3" creationId="{12D61A0E-6C3A-3898-0888-920957158FC3}"/>
          </ac:spMkLst>
        </pc:spChg>
        <pc:spChg chg="mod">
          <ac:chgData name="Andreas Kim" userId="d39d342fa9446bf4" providerId="LiveId" clId="{CDBB971F-A41B-446F-8100-706BE52A5152}" dt="2024-11-04T04:49:43.280" v="202" actId="20577"/>
          <ac:spMkLst>
            <pc:docMk/>
            <pc:sldMk cId="627596284" sldId="521"/>
            <ac:spMk id="4" creationId="{F96A035B-7741-8AA2-13A7-29FF0BD933C3}"/>
          </ac:spMkLst>
        </pc:spChg>
        <pc:spChg chg="add del mod">
          <ac:chgData name="Andreas Kim" userId="d39d342fa9446bf4" providerId="LiveId" clId="{CDBB971F-A41B-446F-8100-706BE52A5152}" dt="2024-11-04T04:51:19.747" v="206" actId="22"/>
          <ac:spMkLst>
            <pc:docMk/>
            <pc:sldMk cId="627596284" sldId="521"/>
            <ac:spMk id="6" creationId="{711310D2-1772-8B15-063D-6C71BE8BE30F}"/>
          </ac:spMkLst>
        </pc:spChg>
        <pc:picChg chg="add mod">
          <ac:chgData name="Andreas Kim" userId="d39d342fa9446bf4" providerId="LiveId" clId="{CDBB971F-A41B-446F-8100-706BE52A5152}" dt="2024-11-04T07:00:21.636" v="781" actId="571"/>
          <ac:picMkLst>
            <pc:docMk/>
            <pc:sldMk cId="627596284" sldId="521"/>
            <ac:picMk id="2" creationId="{4D546DFF-9046-AA82-4AA2-7ED8BC46540A}"/>
          </ac:picMkLst>
        </pc:picChg>
        <pc:picChg chg="del">
          <ac:chgData name="Andreas Kim" userId="d39d342fa9446bf4" providerId="LiveId" clId="{CDBB971F-A41B-446F-8100-706BE52A5152}" dt="2024-11-04T04:49:47.893" v="203" actId="478"/>
          <ac:picMkLst>
            <pc:docMk/>
            <pc:sldMk cId="627596284" sldId="521"/>
            <ac:picMk id="7" creationId="{9E4E0561-4031-C8F5-AA39-1A019B28B267}"/>
          </ac:picMkLst>
        </pc:picChg>
        <pc:picChg chg="del">
          <ac:chgData name="Andreas Kim" userId="d39d342fa9446bf4" providerId="LiveId" clId="{CDBB971F-A41B-446F-8100-706BE52A5152}" dt="2024-11-04T04:49:50.497" v="204" actId="478"/>
          <ac:picMkLst>
            <pc:docMk/>
            <pc:sldMk cId="627596284" sldId="521"/>
            <ac:picMk id="9" creationId="{85A0B715-1C7F-E90C-07C3-4154F2DB39AB}"/>
          </ac:picMkLst>
        </pc:picChg>
        <pc:picChg chg="add mod ord">
          <ac:chgData name="Andreas Kim" userId="d39d342fa9446bf4" providerId="LiveId" clId="{CDBB971F-A41B-446F-8100-706BE52A5152}" dt="2024-11-04T07:05:28.543" v="785"/>
          <ac:picMkLst>
            <pc:docMk/>
            <pc:sldMk cId="627596284" sldId="521"/>
            <ac:picMk id="10" creationId="{125D26E2-AAA8-5254-1B62-D2D4DF9EBE57}"/>
          </ac:picMkLst>
        </pc:picChg>
        <pc:picChg chg="add mod ord">
          <ac:chgData name="Andreas Kim" userId="d39d342fa9446bf4" providerId="LiveId" clId="{CDBB971F-A41B-446F-8100-706BE52A5152}" dt="2024-11-04T04:51:19.747" v="206" actId="22"/>
          <ac:picMkLst>
            <pc:docMk/>
            <pc:sldMk cId="627596284" sldId="521"/>
            <ac:picMk id="12" creationId="{A857EB2A-952F-D5D3-3737-DBDB3AEA8DF4}"/>
          </ac:picMkLst>
        </pc:picChg>
      </pc:sldChg>
      <pc:sldChg chg="addSp delSp modSp new del mo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953147912" sldId="522"/>
        </pc:sldMkLst>
        <pc:spChg chg="del mod ord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2" creationId="{140F87DB-BC89-7984-1C49-6F3EC304B6FE}"/>
          </ac:spMkLst>
        </pc:spChg>
        <pc:spChg chg="del mod ord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3" creationId="{BDF6C224-E62B-407C-9489-C07C03CF0651}"/>
          </ac:spMkLst>
        </pc:spChg>
        <pc:spChg chg="del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4" creationId="{B1B9EF5D-276F-6B12-6F8F-AE2077BB8F87}"/>
          </ac:spMkLst>
        </pc:spChg>
        <pc:spChg chg="add mod ord">
          <ac:chgData name="Andreas Kim" userId="d39d342fa9446bf4" providerId="LiveId" clId="{CDBB971F-A41B-446F-8100-706BE52A5152}" dt="2024-11-04T04:49:02.221" v="196" actId="20577"/>
          <ac:spMkLst>
            <pc:docMk/>
            <pc:sldMk cId="953147912" sldId="522"/>
            <ac:spMk id="5" creationId="{9997D040-C6E2-2065-08FF-EDBCA1360BBA}"/>
          </ac:spMkLst>
        </pc:spChg>
        <pc:spChg chg="add mod ord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6" creationId="{D6E884D5-E3C4-088B-73E9-5E91FA84D963}"/>
          </ac:spMkLst>
        </pc:spChg>
      </pc:sldChg>
      <pc:sldChg chg="add">
        <pc:chgData name="Andreas Kim" userId="d39d342fa9446bf4" providerId="LiveId" clId="{CDBB971F-A41B-446F-8100-706BE52A5152}" dt="2024-11-26T06:05:35.395" v="2950"/>
        <pc:sldMkLst>
          <pc:docMk/>
          <pc:sldMk cId="3550598050" sldId="522"/>
        </pc:sldMkLst>
      </pc:sldChg>
      <pc:sldChg chg="addSp delSp modSp new del mo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1005133090" sldId="523"/>
        </pc:sldMkLst>
        <pc:spChg chg="del mod ord">
          <ac:chgData name="Andreas Kim" userId="d39d342fa9446bf4" providerId="LiveId" clId="{CDBB971F-A41B-446F-8100-706BE52A5152}" dt="2024-11-04T05:26:03.556" v="208" actId="700"/>
          <ac:spMkLst>
            <pc:docMk/>
            <pc:sldMk cId="1005133090" sldId="523"/>
            <ac:spMk id="2" creationId="{A278C082-3B22-0D54-8656-CEB777244FD5}"/>
          </ac:spMkLst>
        </pc:spChg>
        <pc:spChg chg="del mod ord">
          <ac:chgData name="Andreas Kim" userId="d39d342fa9446bf4" providerId="LiveId" clId="{CDBB971F-A41B-446F-8100-706BE52A5152}" dt="2024-11-04T05:26:03.556" v="208" actId="700"/>
          <ac:spMkLst>
            <pc:docMk/>
            <pc:sldMk cId="1005133090" sldId="523"/>
            <ac:spMk id="3" creationId="{5F1693B0-F1B4-EEB8-9F7E-0821148E6CD1}"/>
          </ac:spMkLst>
        </pc:spChg>
        <pc:spChg chg="add mod ord">
          <ac:chgData name="Andreas Kim" userId="d39d342fa9446bf4" providerId="LiveId" clId="{CDBB971F-A41B-446F-8100-706BE52A5152}" dt="2024-11-04T05:26:43.151" v="261" actId="20577"/>
          <ac:spMkLst>
            <pc:docMk/>
            <pc:sldMk cId="1005133090" sldId="523"/>
            <ac:spMk id="4" creationId="{6A307172-6874-3F17-8EDE-4BDCDA00D129}"/>
          </ac:spMkLst>
        </pc:spChg>
        <pc:spChg chg="add mod ord">
          <ac:chgData name="Andreas Kim" userId="d39d342fa9446bf4" providerId="LiveId" clId="{CDBB971F-A41B-446F-8100-706BE52A5152}" dt="2024-11-12T05:04:22.898" v="1485" actId="20577"/>
          <ac:spMkLst>
            <pc:docMk/>
            <pc:sldMk cId="1005133090" sldId="523"/>
            <ac:spMk id="5" creationId="{1B24F619-01F9-BBFF-AD43-A7E1EFCC1F55}"/>
          </ac:spMkLst>
        </pc:spChg>
        <pc:spChg chg="add mod ord">
          <ac:chgData name="Andreas Kim" userId="d39d342fa9446bf4" providerId="LiveId" clId="{CDBB971F-A41B-446F-8100-706BE52A5152}" dt="2024-11-04T06:20:26.434" v="554" actId="20577"/>
          <ac:spMkLst>
            <pc:docMk/>
            <pc:sldMk cId="1005133090" sldId="523"/>
            <ac:spMk id="6" creationId="{27A486F0-7858-CF93-77F1-6318F510C290}"/>
          </ac:spMkLst>
        </pc:spChg>
        <pc:spChg chg="add mod">
          <ac:chgData name="Andreas Kim" userId="d39d342fa9446bf4" providerId="LiveId" clId="{CDBB971F-A41B-446F-8100-706BE52A5152}" dt="2024-11-04T06:10:59.371" v="507"/>
          <ac:spMkLst>
            <pc:docMk/>
            <pc:sldMk cId="1005133090" sldId="523"/>
            <ac:spMk id="7" creationId="{C40303EB-899E-61F7-8CEB-B6FE5FACF650}"/>
          </ac:spMkLst>
        </pc:spChg>
      </pc:sldChg>
      <pc:sldChg chg="modSp add mod">
        <pc:chgData name="Andreas Kim" userId="d39d342fa9446bf4" providerId="LiveId" clId="{CDBB971F-A41B-446F-8100-706BE52A5152}" dt="2024-11-26T08:42:29.937" v="3037" actId="27636"/>
        <pc:sldMkLst>
          <pc:docMk/>
          <pc:sldMk cId="3527355343" sldId="523"/>
        </pc:sldMkLst>
        <pc:spChg chg="mod">
          <ac:chgData name="Andreas Kim" userId="d39d342fa9446bf4" providerId="LiveId" clId="{CDBB971F-A41B-446F-8100-706BE52A5152}" dt="2024-11-26T08:42:29.937" v="3037" actId="27636"/>
          <ac:spMkLst>
            <pc:docMk/>
            <pc:sldMk cId="3527355343" sldId="523"/>
            <ac:spMk id="5" creationId="{1B24F619-01F9-BBFF-AD43-A7E1EFCC1F55}"/>
          </ac:spMkLst>
        </pc:spChg>
        <pc:spChg chg="mod">
          <ac:chgData name="Andreas Kim" userId="d39d342fa9446bf4" providerId="LiveId" clId="{CDBB971F-A41B-446F-8100-706BE52A5152}" dt="2024-11-26T08:42:29.935" v="3036" actId="27636"/>
          <ac:spMkLst>
            <pc:docMk/>
            <pc:sldMk cId="3527355343" sldId="523"/>
            <ac:spMk id="6" creationId="{27A486F0-7858-CF93-77F1-6318F510C290}"/>
          </ac:spMkLst>
        </pc:spChg>
      </pc:sldChg>
      <pc:sldChg chg="addSp delSp modSp add mod">
        <pc:chgData name="Andreas Kim" userId="d39d342fa9446bf4" providerId="LiveId" clId="{CDBB971F-A41B-446F-8100-706BE52A5152}" dt="2024-11-26T08:48:28.174" v="3134" actId="14100"/>
        <pc:sldMkLst>
          <pc:docMk/>
          <pc:sldMk cId="3686322147" sldId="524"/>
        </pc:sldMkLst>
        <pc:spChg chg="mod">
          <ac:chgData name="Andreas Kim" userId="d39d342fa9446bf4" providerId="LiveId" clId="{CDBB971F-A41B-446F-8100-706BE52A5152}" dt="2024-11-26T08:48:19.880" v="3132" actId="27636"/>
          <ac:spMkLst>
            <pc:docMk/>
            <pc:sldMk cId="3686322147" sldId="524"/>
            <ac:spMk id="5" creationId="{A9434F80-2B30-CDCD-365D-C9393F474D43}"/>
          </ac:spMkLst>
        </pc:spChg>
        <pc:spChg chg="add del mod">
          <ac:chgData name="Andreas Kim" userId="d39d342fa9446bf4" providerId="LiveId" clId="{CDBB971F-A41B-446F-8100-706BE52A5152}" dt="2024-11-26T08:48:12.627" v="3130"/>
          <ac:spMkLst>
            <pc:docMk/>
            <pc:sldMk cId="3686322147" sldId="524"/>
            <ac:spMk id="9" creationId="{000BED07-B7D4-F048-3C1B-724721940544}"/>
          </ac:spMkLst>
        </pc:spChg>
        <pc:spChg chg="add mod">
          <ac:chgData name="Andreas Kim" userId="d39d342fa9446bf4" providerId="LiveId" clId="{CDBB971F-A41B-446F-8100-706BE52A5152}" dt="2024-11-26T08:48:28.174" v="3134" actId="14100"/>
          <ac:spMkLst>
            <pc:docMk/>
            <pc:sldMk cId="3686322147" sldId="524"/>
            <ac:spMk id="11" creationId="{20FD82AA-33FD-2150-6020-A0EDB9F360CF}"/>
          </ac:spMkLst>
        </pc:spChg>
        <pc:picChg chg="del mod">
          <ac:chgData name="Andreas Kim" userId="d39d342fa9446bf4" providerId="LiveId" clId="{CDBB971F-A41B-446F-8100-706BE52A5152}" dt="2024-11-26T08:47:19.618" v="3116" actId="21"/>
          <ac:picMkLst>
            <pc:docMk/>
            <pc:sldMk cId="3686322147" sldId="524"/>
            <ac:picMk id="3" creationId="{D01ECC70-CDCF-19BA-103F-5F8640B0A774}"/>
          </ac:picMkLst>
        </pc:picChg>
        <pc:picChg chg="add mod ord">
          <ac:chgData name="Andreas Kim" userId="d39d342fa9446bf4" providerId="LiveId" clId="{CDBB971F-A41B-446F-8100-706BE52A5152}" dt="2024-11-26T08:48:09.413" v="3128" actId="167"/>
          <ac:picMkLst>
            <pc:docMk/>
            <pc:sldMk cId="3686322147" sldId="524"/>
            <ac:picMk id="12" creationId="{340A73F9-B9EA-542D-B6EE-26C1766F7F4A}"/>
          </ac:picMkLst>
        </pc:picChg>
      </pc:sldChg>
      <pc:sldChg chg="addSp delSp modSp add del mo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4067125886" sldId="524"/>
        </pc:sldMkLst>
        <pc:spChg chg="add mod">
          <ac:chgData name="Andreas Kim" userId="d39d342fa9446bf4" providerId="LiveId" clId="{CDBB971F-A41B-446F-8100-706BE52A5152}" dt="2024-11-13T03:20:03.769" v="1849" actId="207"/>
          <ac:spMkLst>
            <pc:docMk/>
            <pc:sldMk cId="4067125886" sldId="524"/>
            <ac:spMk id="2" creationId="{2766690A-9A2F-056C-C2ED-F17465270D01}"/>
          </ac:spMkLst>
        </pc:spChg>
        <pc:spChg chg="add del">
          <ac:chgData name="Andreas Kim" userId="d39d342fa9446bf4" providerId="LiveId" clId="{CDBB971F-A41B-446F-8100-706BE52A5152}" dt="2024-11-04T06:30:02.215" v="628" actId="22"/>
          <ac:spMkLst>
            <pc:docMk/>
            <pc:sldMk cId="4067125886" sldId="524"/>
            <ac:spMk id="3" creationId="{D4E1AFC3-2943-3A8B-71B1-2B156A5F256E}"/>
          </ac:spMkLst>
        </pc:spChg>
        <pc:spChg chg="mod ord">
          <ac:chgData name="Andreas Kim" userId="d39d342fa9446bf4" providerId="LiveId" clId="{CDBB971F-A41B-446F-8100-706BE52A5152}" dt="2024-11-04T06:43:08.770" v="684" actId="700"/>
          <ac:spMkLst>
            <pc:docMk/>
            <pc:sldMk cId="4067125886" sldId="524"/>
            <ac:spMk id="4" creationId="{76FE3770-2D8E-5959-261F-CAE6F558DC36}"/>
          </ac:spMkLst>
        </pc:spChg>
        <pc:spChg chg="mod ord">
          <ac:chgData name="Andreas Kim" userId="d39d342fa9446bf4" providerId="LiveId" clId="{CDBB971F-A41B-446F-8100-706BE52A5152}" dt="2024-11-24T09:28:56.295" v="2560" actId="20577"/>
          <ac:spMkLst>
            <pc:docMk/>
            <pc:sldMk cId="4067125886" sldId="524"/>
            <ac:spMk id="5" creationId="{A9434F80-2B30-CDCD-365D-C9393F474D43}"/>
          </ac:spMkLst>
        </pc:spChg>
        <pc:spChg chg="add mod ord">
          <ac:chgData name="Andreas Kim" userId="d39d342fa9446bf4" providerId="LiveId" clId="{CDBB971F-A41B-446F-8100-706BE52A5152}" dt="2024-11-04T06:43:16.393" v="701" actId="20577"/>
          <ac:spMkLst>
            <pc:docMk/>
            <pc:sldMk cId="4067125886" sldId="524"/>
            <ac:spMk id="6" creationId="{36EC1B79-45D2-E4E5-B245-C94DD52655F2}"/>
          </ac:spMkLst>
        </pc:spChg>
        <pc:spChg chg="add mod ord">
          <ac:chgData name="Andreas Kim" userId="d39d342fa9446bf4" providerId="LiveId" clId="{CDBB971F-A41B-446F-8100-706BE52A5152}" dt="2024-11-04T06:52:40.235" v="772" actId="20577"/>
          <ac:spMkLst>
            <pc:docMk/>
            <pc:sldMk cId="4067125886" sldId="524"/>
            <ac:spMk id="8" creationId="{075C3D46-55E7-3DA0-BBAC-F13D89D0A6E4}"/>
          </ac:spMkLst>
        </pc:spChg>
        <pc:spChg chg="add mod">
          <ac:chgData name="Andreas Kim" userId="d39d342fa9446bf4" providerId="LiveId" clId="{CDBB971F-A41B-446F-8100-706BE52A5152}" dt="2024-11-04T06:52:35.358" v="771" actId="478"/>
          <ac:spMkLst>
            <pc:docMk/>
            <pc:sldMk cId="4067125886" sldId="524"/>
            <ac:spMk id="10" creationId="{B208440E-7B5B-6E23-F6CB-AFB33D1B5074}"/>
          </ac:spMkLst>
        </pc:spChg>
        <pc:picChg chg="del mod ord">
          <ac:chgData name="Andreas Kim" userId="d39d342fa9446bf4" providerId="LiveId" clId="{CDBB971F-A41B-446F-8100-706BE52A5152}" dt="2024-11-04T06:52:35.358" v="771" actId="478"/>
          <ac:picMkLst>
            <pc:docMk/>
            <pc:sldMk cId="4067125886" sldId="524"/>
            <ac:picMk id="7" creationId="{9C7D4706-B956-EB55-2676-2C189AA8055D}"/>
          </ac:picMkLst>
        </pc:picChg>
      </pc:sldChg>
      <pc:sldChg chg="addSp modSp add mod">
        <pc:chgData name="Andreas Kim" userId="d39d342fa9446bf4" providerId="LiveId" clId="{CDBB971F-A41B-446F-8100-706BE52A5152}" dt="2024-11-26T08:50:15.822" v="3139" actId="1076"/>
        <pc:sldMkLst>
          <pc:docMk/>
          <pc:sldMk cId="498575584" sldId="525"/>
        </pc:sldMkLst>
        <pc:spChg chg="add mod">
          <ac:chgData name="Andreas Kim" userId="d39d342fa9446bf4" providerId="LiveId" clId="{CDBB971F-A41B-446F-8100-706BE52A5152}" dt="2024-11-26T08:50:15.822" v="3139" actId="1076"/>
          <ac:spMkLst>
            <pc:docMk/>
            <pc:sldMk cId="498575584" sldId="525"/>
            <ac:spMk id="3" creationId="{3C8A0C8C-8287-131B-2CF5-242E6588E822}"/>
          </ac:spMkLst>
        </pc:spChg>
      </pc:sldChg>
      <pc:sldChg chg="addSp delSp modSp add del mod">
        <pc:chgData name="Andreas Kim" userId="d39d342fa9446bf4" providerId="LiveId" clId="{CDBB971F-A41B-446F-8100-706BE52A5152}" dt="2024-11-26T06:05:11.764" v="2949" actId="2696"/>
        <pc:sldMkLst>
          <pc:docMk/>
          <pc:sldMk cId="2209567282" sldId="525"/>
        </pc:sldMkLst>
        <pc:spChg chg="add del mod">
          <ac:chgData name="Andreas Kim" userId="d39d342fa9446bf4" providerId="LiveId" clId="{CDBB971F-A41B-446F-8100-706BE52A5152}" dt="2024-11-04T06:52:02.584" v="769"/>
          <ac:spMkLst>
            <pc:docMk/>
            <pc:sldMk cId="2209567282" sldId="525"/>
            <ac:spMk id="3" creationId="{8E8AB616-C9BA-783D-45E5-347675CB990A}"/>
          </ac:spMkLst>
        </pc:spChg>
        <pc:spChg chg="mod">
          <ac:chgData name="Andreas Kim" userId="d39d342fa9446bf4" providerId="LiveId" clId="{CDBB971F-A41B-446F-8100-706BE52A5152}" dt="2024-11-04T06:30:47.607" v="633"/>
          <ac:spMkLst>
            <pc:docMk/>
            <pc:sldMk cId="2209567282" sldId="525"/>
            <ac:spMk id="5" creationId="{A9434F80-2B30-CDCD-365D-C9393F474D43}"/>
          </ac:spMkLst>
        </pc:spChg>
        <pc:picChg chg="add mod">
          <ac:chgData name="Andreas Kim" userId="d39d342fa9446bf4" providerId="LiveId" clId="{CDBB971F-A41B-446F-8100-706BE52A5152}" dt="2024-11-04T06:52:07.889" v="770" actId="1076"/>
          <ac:picMkLst>
            <pc:docMk/>
            <pc:sldMk cId="2209567282" sldId="525"/>
            <ac:picMk id="6" creationId="{3965675F-E6A4-0128-6781-1D04D5F094DD}"/>
          </ac:picMkLst>
        </pc:picChg>
        <pc:picChg chg="del">
          <ac:chgData name="Andreas Kim" userId="d39d342fa9446bf4" providerId="LiveId" clId="{CDBB971F-A41B-446F-8100-706BE52A5152}" dt="2024-11-04T06:30:19.358" v="630" actId="478"/>
          <ac:picMkLst>
            <pc:docMk/>
            <pc:sldMk cId="2209567282" sldId="525"/>
            <ac:picMk id="7" creationId="{9C7D4706-B956-EB55-2676-2C189AA8055D}"/>
          </ac:picMkLst>
        </pc:picChg>
      </pc:sldChg>
      <pc:sldChg chg="delSp modSp add mod">
        <pc:chgData name="Andreas Kim" userId="d39d342fa9446bf4" providerId="LiveId" clId="{CDBB971F-A41B-446F-8100-706BE52A5152}" dt="2024-11-26T08:49:06.833" v="3136" actId="478"/>
        <pc:sldMkLst>
          <pc:docMk/>
          <pc:sldMk cId="117300874" sldId="526"/>
        </pc:sldMkLst>
        <pc:spChg chg="mod">
          <ac:chgData name="Andreas Kim" userId="d39d342fa9446bf4" providerId="LiveId" clId="{CDBB971F-A41B-446F-8100-706BE52A5152}" dt="2024-11-26T08:49:01.147" v="3135" actId="6549"/>
          <ac:spMkLst>
            <pc:docMk/>
            <pc:sldMk cId="117300874" sldId="526"/>
            <ac:spMk id="5" creationId="{A9434F80-2B30-CDCD-365D-C9393F474D43}"/>
          </ac:spMkLst>
        </pc:spChg>
        <pc:picChg chg="del">
          <ac:chgData name="Andreas Kim" userId="d39d342fa9446bf4" providerId="LiveId" clId="{CDBB971F-A41B-446F-8100-706BE52A5152}" dt="2024-11-26T08:49:06.833" v="3136" actId="478"/>
          <ac:picMkLst>
            <pc:docMk/>
            <pc:sldMk cId="117300874" sldId="526"/>
            <ac:picMk id="11" creationId="{27FAE756-033D-61EE-04AA-B131043C3275}"/>
          </ac:picMkLst>
        </pc:picChg>
      </pc:sldChg>
      <pc:sldChg chg="addSp delSp modSp add del mod ord">
        <pc:chgData name="Andreas Kim" userId="d39d342fa9446bf4" providerId="LiveId" clId="{CDBB971F-A41B-446F-8100-706BE52A5152}" dt="2024-11-26T06:05:11.764" v="2949" actId="2696"/>
        <pc:sldMkLst>
          <pc:docMk/>
          <pc:sldMk cId="1296793572" sldId="526"/>
        </pc:sldMkLst>
        <pc:spChg chg="del">
          <ac:chgData name="Andreas Kim" userId="d39d342fa9446bf4" providerId="LiveId" clId="{CDBB971F-A41B-446F-8100-706BE52A5152}" dt="2024-11-04T06:35:35.401" v="635"/>
          <ac:spMkLst>
            <pc:docMk/>
            <pc:sldMk cId="1296793572" sldId="526"/>
            <ac:spMk id="3" creationId="{8E8AB616-C9BA-783D-45E5-347675CB990A}"/>
          </ac:spMkLst>
        </pc:spChg>
        <pc:spChg chg="mod">
          <ac:chgData name="Andreas Kim" userId="d39d342fa9446bf4" providerId="LiveId" clId="{CDBB971F-A41B-446F-8100-706BE52A5152}" dt="2024-11-04T06:51:14.681" v="768" actId="20577"/>
          <ac:spMkLst>
            <pc:docMk/>
            <pc:sldMk cId="1296793572" sldId="526"/>
            <ac:spMk id="5" creationId="{A9434F80-2B30-CDCD-365D-C9393F474D43}"/>
          </ac:spMkLst>
        </pc:spChg>
        <pc:spChg chg="add del mod">
          <ac:chgData name="Andreas Kim" userId="d39d342fa9446bf4" providerId="LiveId" clId="{CDBB971F-A41B-446F-8100-706BE52A5152}" dt="2024-11-04T06:37:46.850" v="637" actId="22"/>
          <ac:spMkLst>
            <pc:docMk/>
            <pc:sldMk cId="1296793572" sldId="526"/>
            <ac:spMk id="7" creationId="{EC0804D7-F2BD-75C0-59A5-08F4348C04F5}"/>
          </ac:spMkLst>
        </pc:spChg>
        <pc:picChg chg="add del mod">
          <ac:chgData name="Andreas Kim" userId="d39d342fa9446bf4" providerId="LiveId" clId="{CDBB971F-A41B-446F-8100-706BE52A5152}" dt="2024-11-04T06:35:38.433" v="636" actId="478"/>
          <ac:picMkLst>
            <pc:docMk/>
            <pc:sldMk cId="1296793572" sldId="526"/>
            <ac:picMk id="2" creationId="{6DF2A46F-F42C-2B05-9EA8-8F694C964328}"/>
          </ac:picMkLst>
        </pc:picChg>
        <pc:picChg chg="add mod ord">
          <ac:chgData name="Andreas Kim" userId="d39d342fa9446bf4" providerId="LiveId" clId="{CDBB971F-A41B-446F-8100-706BE52A5152}" dt="2024-11-04T06:50:25.792" v="752" actId="1076"/>
          <ac:picMkLst>
            <pc:docMk/>
            <pc:sldMk cId="1296793572" sldId="526"/>
            <ac:picMk id="9" creationId="{B0C1FD67-5CCB-B13A-2BF3-E2B758A64D5C}"/>
          </ac:picMkLst>
        </pc:picChg>
        <pc:picChg chg="add mod">
          <ac:chgData name="Andreas Kim" userId="d39d342fa9446bf4" providerId="LiveId" clId="{CDBB971F-A41B-446F-8100-706BE52A5152}" dt="2024-11-04T06:50:41.731" v="754" actId="14100"/>
          <ac:picMkLst>
            <pc:docMk/>
            <pc:sldMk cId="1296793572" sldId="526"/>
            <ac:picMk id="11" creationId="{27FAE756-033D-61EE-04AA-B131043C3275}"/>
          </ac:picMkLst>
        </pc:picChg>
      </pc:sldChg>
      <pc:sldChg chg="modSp add mod">
        <pc:chgData name="Andreas Kim" userId="d39d342fa9446bf4" providerId="LiveId" clId="{CDBB971F-A41B-446F-8100-706BE52A5152}" dt="2024-11-04T07:20:48.124" v="836" actId="1076"/>
        <pc:sldMkLst>
          <pc:docMk/>
          <pc:sldMk cId="1080200611" sldId="527"/>
        </pc:sldMkLst>
        <pc:spChg chg="mod">
          <ac:chgData name="Andreas Kim" userId="d39d342fa9446bf4" providerId="LiveId" clId="{CDBB971F-A41B-446F-8100-706BE52A5152}" dt="2024-11-04T07:20:48.124" v="836" actId="1076"/>
          <ac:spMkLst>
            <pc:docMk/>
            <pc:sldMk cId="1080200611" sldId="527"/>
            <ac:spMk id="3" creationId="{D5F2EB6D-6A36-EFC3-9E92-918C253B40AF}"/>
          </ac:spMkLst>
        </pc:spChg>
      </pc:sldChg>
      <pc:sldChg chg="add">
        <pc:chgData name="Andreas Kim" userId="d39d342fa9446bf4" providerId="LiveId" clId="{CDBB971F-A41B-446F-8100-706BE52A5152}" dt="2024-11-26T06:05:35.395" v="2950"/>
        <pc:sldMkLst>
          <pc:docMk/>
          <pc:sldMk cId="1453037576" sldId="528"/>
        </pc:sldMkLst>
      </pc:sldChg>
      <pc:sldChg chg="del">
        <pc:chgData name="Andreas Kim" userId="d39d342fa9446bf4" providerId="LiveId" clId="{CDBB971F-A41B-446F-8100-706BE52A5152}" dt="2024-11-26T06:05:11.764" v="2949" actId="2696"/>
        <pc:sldMkLst>
          <pc:docMk/>
          <pc:sldMk cId="1835804469" sldId="528"/>
        </pc:sldMkLst>
      </pc:sldChg>
      <pc:sldChg chg="modSp add mod ord">
        <pc:chgData name="Andreas Kim" userId="d39d342fa9446bf4" providerId="LiveId" clId="{CDBB971F-A41B-446F-8100-706BE52A5152}" dt="2024-11-16T01:21:41.199" v="1932" actId="20577"/>
        <pc:sldMkLst>
          <pc:docMk/>
          <pc:sldMk cId="2807885055" sldId="529"/>
        </pc:sldMkLst>
        <pc:spChg chg="mod">
          <ac:chgData name="Andreas Kim" userId="d39d342fa9446bf4" providerId="LiveId" clId="{CDBB971F-A41B-446F-8100-706BE52A5152}" dt="2024-11-16T01:21:41.199" v="1932" actId="20577"/>
          <ac:spMkLst>
            <pc:docMk/>
            <pc:sldMk cId="2807885055" sldId="529"/>
            <ac:spMk id="4" creationId="{5B9A5D76-AA06-43CF-E483-8F7E7CD103A2}"/>
          </ac:spMkLst>
        </pc:spChg>
      </pc:sldChg>
      <pc:sldChg chg="modSp add mod">
        <pc:chgData name="Andreas Kim" userId="d39d342fa9446bf4" providerId="LiveId" clId="{CDBB971F-A41B-446F-8100-706BE52A5152}" dt="2024-11-16T01:22:35.742" v="1960" actId="20577"/>
        <pc:sldMkLst>
          <pc:docMk/>
          <pc:sldMk cId="3679242755" sldId="530"/>
        </pc:sldMkLst>
        <pc:spChg chg="mod">
          <ac:chgData name="Andreas Kim" userId="d39d342fa9446bf4" providerId="LiveId" clId="{CDBB971F-A41B-446F-8100-706BE52A5152}" dt="2024-11-16T01:22:35.742" v="1960" actId="20577"/>
          <ac:spMkLst>
            <pc:docMk/>
            <pc:sldMk cId="3679242755" sldId="530"/>
            <ac:spMk id="4" creationId="{5B9A5D76-AA06-43CF-E483-8F7E7CD103A2}"/>
          </ac:spMkLst>
        </pc:spChg>
      </pc:sldChg>
      <pc:sldChg chg="modSp add mod">
        <pc:chgData name="Andreas Kim" userId="d39d342fa9446bf4" providerId="LiveId" clId="{CDBB971F-A41B-446F-8100-706BE52A5152}" dt="2024-11-16T01:22:28.377" v="1956" actId="20577"/>
        <pc:sldMkLst>
          <pc:docMk/>
          <pc:sldMk cId="3662329482" sldId="531"/>
        </pc:sldMkLst>
        <pc:spChg chg="mod">
          <ac:chgData name="Andreas Kim" userId="d39d342fa9446bf4" providerId="LiveId" clId="{CDBB971F-A41B-446F-8100-706BE52A5152}" dt="2024-11-16T01:22:28.377" v="1956" actId="20577"/>
          <ac:spMkLst>
            <pc:docMk/>
            <pc:sldMk cId="3662329482" sldId="531"/>
            <ac:spMk id="4" creationId="{5B9A5D76-AA06-43CF-E483-8F7E7CD103A2}"/>
          </ac:spMkLst>
        </pc:spChg>
      </pc:sldChg>
      <pc:sldChg chg="addSp delSp modSp new mod modClrScheme chgLayout">
        <pc:chgData name="Andreas Kim" userId="d39d342fa9446bf4" providerId="LiveId" clId="{CDBB971F-A41B-446F-8100-706BE52A5152}" dt="2024-11-05T01:09:24.398" v="882" actId="20577"/>
        <pc:sldMkLst>
          <pc:docMk/>
          <pc:sldMk cId="2266643549" sldId="532"/>
        </pc:sldMkLst>
        <pc:spChg chg="del mod ord">
          <ac:chgData name="Andreas Kim" userId="d39d342fa9446bf4" providerId="LiveId" clId="{CDBB971F-A41B-446F-8100-706BE52A5152}" dt="2024-11-05T01:08:55.539" v="860" actId="700"/>
          <ac:spMkLst>
            <pc:docMk/>
            <pc:sldMk cId="2266643549" sldId="532"/>
            <ac:spMk id="2" creationId="{87C6A764-2A78-7CAF-BD29-F5E8F5688BE8}"/>
          </ac:spMkLst>
        </pc:spChg>
        <pc:spChg chg="del mod ord">
          <ac:chgData name="Andreas Kim" userId="d39d342fa9446bf4" providerId="LiveId" clId="{CDBB971F-A41B-446F-8100-706BE52A5152}" dt="2024-11-05T01:08:55.539" v="860" actId="700"/>
          <ac:spMkLst>
            <pc:docMk/>
            <pc:sldMk cId="2266643549" sldId="532"/>
            <ac:spMk id="3" creationId="{1E50AAF1-7079-A59D-7741-417FA00F9D3C}"/>
          </ac:spMkLst>
        </pc:spChg>
        <pc:spChg chg="add mod ord">
          <ac:chgData name="Andreas Kim" userId="d39d342fa9446bf4" providerId="LiveId" clId="{CDBB971F-A41B-446F-8100-706BE52A5152}" dt="2024-11-05T01:09:24.398" v="882" actId="20577"/>
          <ac:spMkLst>
            <pc:docMk/>
            <pc:sldMk cId="2266643549" sldId="532"/>
            <ac:spMk id="4" creationId="{BB522251-256D-7D78-4707-E6293C6CB4D1}"/>
          </ac:spMkLst>
        </pc:spChg>
        <pc:spChg chg="add mod ord">
          <ac:chgData name="Andreas Kim" userId="d39d342fa9446bf4" providerId="LiveId" clId="{CDBB971F-A41B-446F-8100-706BE52A5152}" dt="2024-11-05T01:08:55.539" v="860" actId="700"/>
          <ac:spMkLst>
            <pc:docMk/>
            <pc:sldMk cId="2266643549" sldId="532"/>
            <ac:spMk id="5" creationId="{6893B454-F40D-BB92-5FC9-7F765E06533E}"/>
          </ac:spMkLst>
        </pc:spChg>
      </pc:sldChg>
      <pc:sldChg chg="addSp delSp modSp new mod ord modClrScheme chgLayout">
        <pc:chgData name="Andreas Kim" userId="d39d342fa9446bf4" providerId="LiveId" clId="{CDBB971F-A41B-446F-8100-706BE52A5152}" dt="2025-01-13T00:18:10.763" v="3445"/>
        <pc:sldMkLst>
          <pc:docMk/>
          <pc:sldMk cId="1093800830" sldId="533"/>
        </pc:sldMkLst>
        <pc:spChg chg="del mod ord">
          <ac:chgData name="Andreas Kim" userId="d39d342fa9446bf4" providerId="LiveId" clId="{CDBB971F-A41B-446F-8100-706BE52A5152}" dt="2024-11-05T02:00:10.378" v="884" actId="700"/>
          <ac:spMkLst>
            <pc:docMk/>
            <pc:sldMk cId="1093800830" sldId="533"/>
            <ac:spMk id="2" creationId="{723AEB2D-6685-80CD-9624-05AA0E6DA30E}"/>
          </ac:spMkLst>
        </pc:spChg>
        <pc:spChg chg="del mod ord">
          <ac:chgData name="Andreas Kim" userId="d39d342fa9446bf4" providerId="LiveId" clId="{CDBB971F-A41B-446F-8100-706BE52A5152}" dt="2024-11-05T02:00:10.378" v="884" actId="700"/>
          <ac:spMkLst>
            <pc:docMk/>
            <pc:sldMk cId="1093800830" sldId="533"/>
            <ac:spMk id="3" creationId="{B6D6A377-98D8-7FA4-695F-4B15B432706A}"/>
          </ac:spMkLst>
        </pc:spChg>
        <pc:spChg chg="add del mod ord">
          <ac:chgData name="Andreas Kim" userId="d39d342fa9446bf4" providerId="LiveId" clId="{CDBB971F-A41B-446F-8100-706BE52A5152}" dt="2024-11-05T02:00:48.718" v="885" actId="700"/>
          <ac:spMkLst>
            <pc:docMk/>
            <pc:sldMk cId="1093800830" sldId="533"/>
            <ac:spMk id="4" creationId="{E0FDDA48-F95B-9956-BB6C-2D5F214FF6FC}"/>
          </ac:spMkLst>
        </pc:spChg>
        <pc:spChg chg="add del mod ord">
          <ac:chgData name="Andreas Kim" userId="d39d342fa9446bf4" providerId="LiveId" clId="{CDBB971F-A41B-446F-8100-706BE52A5152}" dt="2024-11-05T02:00:48.718" v="885" actId="700"/>
          <ac:spMkLst>
            <pc:docMk/>
            <pc:sldMk cId="1093800830" sldId="533"/>
            <ac:spMk id="5" creationId="{EA417932-B30F-A902-BC77-0B431E536FA0}"/>
          </ac:spMkLst>
        </pc:spChg>
        <pc:spChg chg="add mod ord">
          <ac:chgData name="Andreas Kim" userId="d39d342fa9446bf4" providerId="LiveId" clId="{CDBB971F-A41B-446F-8100-706BE52A5152}" dt="2024-11-05T02:03:25.644" v="967" actId="20577"/>
          <ac:spMkLst>
            <pc:docMk/>
            <pc:sldMk cId="1093800830" sldId="533"/>
            <ac:spMk id="6" creationId="{DE07B608-546C-21CA-DEE1-23142178862C}"/>
          </ac:spMkLst>
        </pc:spChg>
        <pc:spChg chg="add del mod ord">
          <ac:chgData name="Andreas Kim" userId="d39d342fa9446bf4" providerId="LiveId" clId="{CDBB971F-A41B-446F-8100-706BE52A5152}" dt="2024-11-05T02:02:26.070" v="928" actId="700"/>
          <ac:spMkLst>
            <pc:docMk/>
            <pc:sldMk cId="1093800830" sldId="533"/>
            <ac:spMk id="7" creationId="{B04E79D7-310F-92BC-54C5-C2FDE6B10845}"/>
          </ac:spMkLst>
        </pc:spChg>
        <pc:spChg chg="add mod ord">
          <ac:chgData name="Andreas Kim" userId="d39d342fa9446bf4" providerId="LiveId" clId="{CDBB971F-A41B-446F-8100-706BE52A5152}" dt="2024-11-05T02:04:27.058" v="970" actId="20577"/>
          <ac:spMkLst>
            <pc:docMk/>
            <pc:sldMk cId="1093800830" sldId="533"/>
            <ac:spMk id="8" creationId="{4E3FC0A7-A8FA-D38D-50A1-E769F826E088}"/>
          </ac:spMkLst>
        </pc:spChg>
      </pc:sldChg>
      <pc:sldChg chg="addSp delSp modSp add del mod">
        <pc:chgData name="Andreas Kim" userId="d39d342fa9446bf4" providerId="LiveId" clId="{CDBB971F-A41B-446F-8100-706BE52A5152}" dt="2024-11-13T03:31:14.958" v="1893" actId="47"/>
        <pc:sldMkLst>
          <pc:docMk/>
          <pc:sldMk cId="1292500043" sldId="534"/>
        </pc:sldMkLst>
        <pc:spChg chg="mod">
          <ac:chgData name="Andreas Kim" userId="d39d342fa9446bf4" providerId="LiveId" clId="{CDBB971F-A41B-446F-8100-706BE52A5152}" dt="2024-11-13T03:23:08.356" v="1892" actId="20577"/>
          <ac:spMkLst>
            <pc:docMk/>
            <pc:sldMk cId="1292500043" sldId="534"/>
            <ac:spMk id="5" creationId="{A9434F80-2B30-CDCD-365D-C9393F474D43}"/>
          </ac:spMkLst>
        </pc:spChg>
        <pc:spChg chg="mod">
          <ac:chgData name="Andreas Kim" userId="d39d342fa9446bf4" providerId="LiveId" clId="{CDBB971F-A41B-446F-8100-706BE52A5152}" dt="2024-11-05T04:30:49.188" v="1259" actId="20577"/>
          <ac:spMkLst>
            <pc:docMk/>
            <pc:sldMk cId="1292500043" sldId="534"/>
            <ac:spMk id="6" creationId="{36EC1B79-45D2-E4E5-B245-C94DD52655F2}"/>
          </ac:spMkLst>
        </pc:spChg>
        <pc:spChg chg="add mod">
          <ac:chgData name="Andreas Kim" userId="d39d342fa9446bf4" providerId="LiveId" clId="{CDBB971F-A41B-446F-8100-706BE52A5152}" dt="2024-11-13T03:22:49.724" v="1880" actId="20577"/>
          <ac:spMkLst>
            <pc:docMk/>
            <pc:sldMk cId="1292500043" sldId="534"/>
            <ac:spMk id="7" creationId="{82574AA4-C873-FD92-2AAD-D174C30EAF4C}"/>
          </ac:spMkLst>
        </pc:spChg>
        <pc:spChg chg="mod">
          <ac:chgData name="Andreas Kim" userId="d39d342fa9446bf4" providerId="LiveId" clId="{CDBB971F-A41B-446F-8100-706BE52A5152}" dt="2024-11-13T03:22:57.053" v="1881" actId="6549"/>
          <ac:spMkLst>
            <pc:docMk/>
            <pc:sldMk cId="1292500043" sldId="534"/>
            <ac:spMk id="8" creationId="{075C3D46-55E7-3DA0-BBAC-F13D89D0A6E4}"/>
          </ac:spMkLst>
        </pc:spChg>
        <pc:picChg chg="del">
          <ac:chgData name="Andreas Kim" userId="d39d342fa9446bf4" providerId="LiveId" clId="{CDBB971F-A41B-446F-8100-706BE52A5152}" dt="2024-11-05T04:28:22.584" v="1165" actId="478"/>
          <ac:picMkLst>
            <pc:docMk/>
            <pc:sldMk cId="1292500043" sldId="534"/>
            <ac:picMk id="3" creationId="{D01ECC70-CDCF-19BA-103F-5F8640B0A774}"/>
          </ac:picMkLst>
        </pc:picChg>
      </pc:sldChg>
      <pc:sldChg chg="addSp delSp modSp new mod modClrScheme chgLayout">
        <pc:chgData name="Andreas Kim" userId="d39d342fa9446bf4" providerId="LiveId" clId="{CDBB971F-A41B-446F-8100-706BE52A5152}" dt="2024-11-12T04:54:49.448" v="1428" actId="1037"/>
        <pc:sldMkLst>
          <pc:docMk/>
          <pc:sldMk cId="104453556" sldId="535"/>
        </pc:sldMkLst>
        <pc:spChg chg="mod ord">
          <ac:chgData name="Andreas Kim" userId="d39d342fa9446bf4" providerId="LiveId" clId="{CDBB971F-A41B-446F-8100-706BE52A5152}" dt="2024-11-12T04:54:13.068" v="1351" actId="20577"/>
          <ac:spMkLst>
            <pc:docMk/>
            <pc:sldMk cId="104453556" sldId="535"/>
            <ac:spMk id="2" creationId="{E618B903-C4CE-66B1-A175-564B8B59A96D}"/>
          </ac:spMkLst>
        </pc:spChg>
        <pc:spChg chg="del">
          <ac:chgData name="Andreas Kim" userId="d39d342fa9446bf4" providerId="LiveId" clId="{CDBB971F-A41B-446F-8100-706BE52A5152}" dt="2024-11-12T04:50:28.462" v="1295"/>
          <ac:spMkLst>
            <pc:docMk/>
            <pc:sldMk cId="104453556" sldId="535"/>
            <ac:spMk id="3" creationId="{AAF08DAD-57D1-CCE9-8746-BB51DCDFF9CF}"/>
          </ac:spMkLst>
        </pc:spChg>
        <pc:spChg chg="del">
          <ac:chgData name="Andreas Kim" userId="d39d342fa9446bf4" providerId="LiveId" clId="{CDBB971F-A41B-446F-8100-706BE52A5152}" dt="2024-11-12T04:50:28.462" v="1295"/>
          <ac:spMkLst>
            <pc:docMk/>
            <pc:sldMk cId="104453556" sldId="535"/>
            <ac:spMk id="4" creationId="{C6BFD14B-ECAE-C190-3055-97ED0782C07A}"/>
          </ac:spMkLst>
        </pc:spChg>
        <pc:spChg chg="add del mod">
          <ac:chgData name="Andreas Kim" userId="d39d342fa9446bf4" providerId="LiveId" clId="{CDBB971F-A41B-446F-8100-706BE52A5152}" dt="2024-11-12T04:51:22.969" v="1306"/>
          <ac:spMkLst>
            <pc:docMk/>
            <pc:sldMk cId="104453556" sldId="535"/>
            <ac:spMk id="12" creationId="{A3B4564F-0C1A-52BC-3363-2CE710AD2379}"/>
          </ac:spMkLst>
        </pc:spChg>
        <pc:spChg chg="add del mod">
          <ac:chgData name="Andreas Kim" userId="d39d342fa9446bf4" providerId="LiveId" clId="{CDBB971F-A41B-446F-8100-706BE52A5152}" dt="2024-11-12T04:53:42.647" v="1332"/>
          <ac:spMkLst>
            <pc:docMk/>
            <pc:sldMk cId="104453556" sldId="535"/>
            <ac:spMk id="14" creationId="{DC3AE270-852B-2041-BEC3-F0B982F1960F}"/>
          </ac:spMkLst>
        </pc:spChg>
        <pc:spChg chg="add mod ord">
          <ac:chgData name="Andreas Kim" userId="d39d342fa9446bf4" providerId="LiveId" clId="{CDBB971F-A41B-446F-8100-706BE52A5152}" dt="2024-11-12T04:54:03.514" v="1339" actId="20577"/>
          <ac:spMkLst>
            <pc:docMk/>
            <pc:sldMk cId="104453556" sldId="535"/>
            <ac:spMk id="18" creationId="{E699E66A-B612-0EBC-B306-6CAB9612E4A6}"/>
          </ac:spMkLst>
        </pc:spChg>
        <pc:spChg chg="add mod ord">
          <ac:chgData name="Andreas Kim" userId="d39d342fa9446bf4" providerId="LiveId" clId="{CDBB971F-A41B-446F-8100-706BE52A5152}" dt="2024-11-12T04:54:08.934" v="1344" actId="20577"/>
          <ac:spMkLst>
            <pc:docMk/>
            <pc:sldMk cId="104453556" sldId="535"/>
            <ac:spMk id="19" creationId="{D224E31A-91CE-6C5C-5CD3-9F0FC156E4BE}"/>
          </ac:spMkLst>
        </pc:spChg>
        <pc:picChg chg="add del mod">
          <ac:chgData name="Andreas Kim" userId="d39d342fa9446bf4" providerId="LiveId" clId="{CDBB971F-A41B-446F-8100-706BE52A5152}" dt="2024-11-12T04:50:36.392" v="1297" actId="21"/>
          <ac:picMkLst>
            <pc:docMk/>
            <pc:sldMk cId="104453556" sldId="535"/>
            <ac:picMk id="6" creationId="{9DD9940D-D142-0E9F-3A78-DB2947383788}"/>
          </ac:picMkLst>
        </pc:picChg>
        <pc:picChg chg="add del mod">
          <ac:chgData name="Andreas Kim" userId="d39d342fa9446bf4" providerId="LiveId" clId="{CDBB971F-A41B-446F-8100-706BE52A5152}" dt="2024-11-12T04:50:52.755" v="1301" actId="21"/>
          <ac:picMkLst>
            <pc:docMk/>
            <pc:sldMk cId="104453556" sldId="535"/>
            <ac:picMk id="8" creationId="{D4E6D118-4673-8841-9419-8F405C1CF1A0}"/>
          </ac:picMkLst>
        </pc:picChg>
        <pc:picChg chg="add del mod">
          <ac:chgData name="Andreas Kim" userId="d39d342fa9446bf4" providerId="LiveId" clId="{CDBB971F-A41B-446F-8100-706BE52A5152}" dt="2024-11-12T04:51:19.947" v="1305" actId="21"/>
          <ac:picMkLst>
            <pc:docMk/>
            <pc:sldMk cId="104453556" sldId="535"/>
            <ac:picMk id="10" creationId="{8120882F-C0ED-F47E-81C1-E7A4658E5A5D}"/>
          </ac:picMkLst>
        </pc:picChg>
        <pc:picChg chg="add mod ord">
          <ac:chgData name="Andreas Kim" userId="d39d342fa9446bf4" providerId="LiveId" clId="{CDBB971F-A41B-446F-8100-706BE52A5152}" dt="2024-11-12T04:54:37.760" v="1373" actId="1038"/>
          <ac:picMkLst>
            <pc:docMk/>
            <pc:sldMk cId="104453556" sldId="535"/>
            <ac:picMk id="15" creationId="{10A34D46-80C5-F021-0EB1-E8D96AA708CB}"/>
          </ac:picMkLst>
        </pc:picChg>
        <pc:picChg chg="add mod ord">
          <ac:chgData name="Andreas Kim" userId="d39d342fa9446bf4" providerId="LiveId" clId="{CDBB971F-A41B-446F-8100-706BE52A5152}" dt="2024-11-12T04:54:49.448" v="1428" actId="1037"/>
          <ac:picMkLst>
            <pc:docMk/>
            <pc:sldMk cId="104453556" sldId="535"/>
            <ac:picMk id="17" creationId="{441510D2-78ED-62B6-E1A7-91CE502C1609}"/>
          </ac:picMkLst>
        </pc:picChg>
      </pc:sldChg>
      <pc:sldChg chg="add del">
        <pc:chgData name="Andreas Kim" userId="d39d342fa9446bf4" providerId="LiveId" clId="{CDBB971F-A41B-446F-8100-706BE52A5152}" dt="2024-11-05T04:26:33.159" v="1154"/>
        <pc:sldMkLst>
          <pc:docMk/>
          <pc:sldMk cId="1691739035" sldId="535"/>
        </pc:sldMkLst>
      </pc:sldChg>
      <pc:sldChg chg="add del">
        <pc:chgData name="Andreas Kim" userId="d39d342fa9446bf4" providerId="LiveId" clId="{CDBB971F-A41B-446F-8100-706BE52A5152}" dt="2024-11-26T06:05:11.764" v="2949" actId="2696"/>
        <pc:sldMkLst>
          <pc:docMk/>
          <pc:sldMk cId="1606999183" sldId="536"/>
        </pc:sldMkLst>
      </pc:sldChg>
      <pc:sldChg chg="modSp add del mod">
        <pc:chgData name="Andreas Kim" userId="d39d342fa9446bf4" providerId="LiveId" clId="{CDBB971F-A41B-446F-8100-706BE52A5152}" dt="2025-01-13T00:19:32.824" v="3446" actId="47"/>
        <pc:sldMkLst>
          <pc:docMk/>
          <pc:sldMk cId="2855478262" sldId="536"/>
        </pc:sldMkLst>
        <pc:spChg chg="mod">
          <ac:chgData name="Andreas Kim" userId="d39d342fa9446bf4" providerId="LiveId" clId="{CDBB971F-A41B-446F-8100-706BE52A5152}" dt="2024-12-03T07:26:51.897" v="3256" actId="20577"/>
          <ac:spMkLst>
            <pc:docMk/>
            <pc:sldMk cId="2855478262" sldId="536"/>
            <ac:spMk id="4" creationId="{BCE1790A-B692-446D-1A1D-AF984C91F990}"/>
          </ac:spMkLst>
        </pc:spChg>
      </pc:sldChg>
      <pc:sldChg chg="modSp add mod ord">
        <pc:chgData name="Andreas Kim" userId="d39d342fa9446bf4" providerId="LiveId" clId="{CDBB971F-A41B-446F-8100-706BE52A5152}" dt="2024-11-25T14:42:43.302" v="2653"/>
        <pc:sldMkLst>
          <pc:docMk/>
          <pc:sldMk cId="3660948839" sldId="537"/>
        </pc:sldMkLst>
        <pc:spChg chg="mod">
          <ac:chgData name="Andreas Kim" userId="d39d342fa9446bf4" providerId="LiveId" clId="{CDBB971F-A41B-446F-8100-706BE52A5152}" dt="2024-11-16T01:37:03.804" v="2381" actId="20577"/>
          <ac:spMkLst>
            <pc:docMk/>
            <pc:sldMk cId="3660948839" sldId="537"/>
            <ac:spMk id="5" creationId="{498A3E73-73C3-0608-FABB-FFBB70551A60}"/>
          </ac:spMkLst>
        </pc:spChg>
      </pc:sldChg>
      <pc:sldChg chg="addSp delSp modSp new del mod ord modClrScheme chgLayout">
        <pc:chgData name="Andreas Kim" userId="d39d342fa9446bf4" providerId="LiveId" clId="{CDBB971F-A41B-446F-8100-706BE52A5152}" dt="2024-11-26T02:13:53.986" v="2669" actId="2696"/>
        <pc:sldMkLst>
          <pc:docMk/>
          <pc:sldMk cId="4005527813" sldId="538"/>
        </pc:sldMkLst>
        <pc:spChg chg="del mod ord">
          <ac:chgData name="Andreas Kim" userId="d39d342fa9446bf4" providerId="LiveId" clId="{CDBB971F-A41B-446F-8100-706BE52A5152}" dt="2024-11-13T02:21:54.324" v="1752" actId="700"/>
          <ac:spMkLst>
            <pc:docMk/>
            <pc:sldMk cId="4005527813" sldId="538"/>
            <ac:spMk id="2" creationId="{013A7919-C49F-D1C1-4892-8939C094FD7B}"/>
          </ac:spMkLst>
        </pc:spChg>
        <pc:spChg chg="del mod ord">
          <ac:chgData name="Andreas Kim" userId="d39d342fa9446bf4" providerId="LiveId" clId="{CDBB971F-A41B-446F-8100-706BE52A5152}" dt="2024-11-13T02:21:54.324" v="1752" actId="700"/>
          <ac:spMkLst>
            <pc:docMk/>
            <pc:sldMk cId="4005527813" sldId="538"/>
            <ac:spMk id="3" creationId="{1F257BCF-504B-CBE5-D871-49436145F005}"/>
          </ac:spMkLst>
        </pc:spChg>
        <pc:spChg chg="add mod ord">
          <ac:chgData name="Andreas Kim" userId="d39d342fa9446bf4" providerId="LiveId" clId="{CDBB971F-A41B-446F-8100-706BE52A5152}" dt="2024-11-13T02:22:32.005" v="1805" actId="20577"/>
          <ac:spMkLst>
            <pc:docMk/>
            <pc:sldMk cId="4005527813" sldId="538"/>
            <ac:spMk id="4" creationId="{E5D81622-2CD4-D5F7-C726-3E93177445DC}"/>
          </ac:spMkLst>
        </pc:spChg>
        <pc:spChg chg="add mod ord">
          <ac:chgData name="Andreas Kim" userId="d39d342fa9446bf4" providerId="LiveId" clId="{CDBB971F-A41B-446F-8100-706BE52A5152}" dt="2024-11-13T02:23:01.090" v="1806"/>
          <ac:spMkLst>
            <pc:docMk/>
            <pc:sldMk cId="4005527813" sldId="538"/>
            <ac:spMk id="5" creationId="{805E1A02-D292-D0C9-4AC5-EB7BE5670073}"/>
          </ac:spMkLst>
        </pc:spChg>
      </pc:sldChg>
      <pc:sldChg chg="modSp add mod ord">
        <pc:chgData name="Andreas Kim" userId="d39d342fa9446bf4" providerId="LiveId" clId="{CDBB971F-A41B-446F-8100-706BE52A5152}" dt="2025-01-22T00:17:36.888" v="3994"/>
        <pc:sldMkLst>
          <pc:docMk/>
          <pc:sldMk cId="4185550330" sldId="538"/>
        </pc:sldMkLst>
        <pc:spChg chg="mod">
          <ac:chgData name="Andreas Kim" userId="d39d342fa9446bf4" providerId="LiveId" clId="{CDBB971F-A41B-446F-8100-706BE52A5152}" dt="2024-11-26T03:19:55.761" v="2858" actId="20577"/>
          <ac:spMkLst>
            <pc:docMk/>
            <pc:sldMk cId="4185550330" sldId="538"/>
            <ac:spMk id="4" creationId="{E5D81622-2CD4-D5F7-C726-3E93177445DC}"/>
          </ac:spMkLst>
        </pc:spChg>
      </pc:sldChg>
      <pc:sldChg chg="addSp delSp modSp new mod ord">
        <pc:chgData name="Andreas Kim" userId="d39d342fa9446bf4" providerId="LiveId" clId="{CDBB971F-A41B-446F-8100-706BE52A5152}" dt="2024-11-16T01:20:23.149" v="1918"/>
        <pc:sldMkLst>
          <pc:docMk/>
          <pc:sldMk cId="3437169027" sldId="539"/>
        </pc:sldMkLst>
        <pc:spChg chg="mod">
          <ac:chgData name="Andreas Kim" userId="d39d342fa9446bf4" providerId="LiveId" clId="{CDBB971F-A41B-446F-8100-706BE52A5152}" dt="2024-11-16T01:17:31.818" v="1909" actId="20577"/>
          <ac:spMkLst>
            <pc:docMk/>
            <pc:sldMk cId="3437169027" sldId="539"/>
            <ac:spMk id="2" creationId="{D67A2E41-3173-5759-EF9E-BC17458A3AC9}"/>
          </ac:spMkLst>
        </pc:spChg>
        <pc:spChg chg="del">
          <ac:chgData name="Andreas Kim" userId="d39d342fa9446bf4" providerId="LiveId" clId="{CDBB971F-A41B-446F-8100-706BE52A5152}" dt="2024-11-16T01:19:11.823" v="1910" actId="931"/>
          <ac:spMkLst>
            <pc:docMk/>
            <pc:sldMk cId="3437169027" sldId="539"/>
            <ac:spMk id="3" creationId="{5F0D084F-E9DE-FE2E-9302-2BC563F233E5}"/>
          </ac:spMkLst>
        </pc:spChg>
        <pc:spChg chg="add mod">
          <ac:chgData name="Andreas Kim" userId="d39d342fa9446bf4" providerId="LiveId" clId="{CDBB971F-A41B-446F-8100-706BE52A5152}" dt="2024-11-16T01:20:12.508" v="1916" actId="14100"/>
          <ac:spMkLst>
            <pc:docMk/>
            <pc:sldMk cId="3437169027" sldId="539"/>
            <ac:spMk id="7" creationId="{75BC2B9E-7B44-0729-6F7C-42CD55A29CD8}"/>
          </ac:spMkLst>
        </pc:spChg>
        <pc:picChg chg="add mod">
          <ac:chgData name="Andreas Kim" userId="d39d342fa9446bf4" providerId="LiveId" clId="{CDBB971F-A41B-446F-8100-706BE52A5152}" dt="2024-11-16T01:19:11.823" v="1910" actId="931"/>
          <ac:picMkLst>
            <pc:docMk/>
            <pc:sldMk cId="3437169027" sldId="539"/>
            <ac:picMk id="6" creationId="{B980F6F7-9849-86F3-CD14-7CC4C7CDC4C7}"/>
          </ac:picMkLst>
        </pc:picChg>
      </pc:sldChg>
      <pc:sldChg chg="delSp add mod">
        <pc:chgData name="Andreas Kim" userId="d39d342fa9446bf4" providerId="LiveId" clId="{CDBB971F-A41B-446F-8100-706BE52A5152}" dt="2024-11-16T01:21:12.175" v="1923" actId="478"/>
        <pc:sldMkLst>
          <pc:docMk/>
          <pc:sldMk cId="1828895787" sldId="540"/>
        </pc:sldMkLst>
        <pc:spChg chg="del">
          <ac:chgData name="Andreas Kim" userId="d39d342fa9446bf4" providerId="LiveId" clId="{CDBB971F-A41B-446F-8100-706BE52A5152}" dt="2024-11-16T01:21:00.262" v="1922" actId="478"/>
          <ac:spMkLst>
            <pc:docMk/>
            <pc:sldMk cId="1828895787" sldId="540"/>
            <ac:spMk id="19" creationId="{31EFFB62-CC7B-2E27-BCF7-93C2B667208A}"/>
          </ac:spMkLst>
        </pc:spChg>
        <pc:spChg chg="del">
          <ac:chgData name="Andreas Kim" userId="d39d342fa9446bf4" providerId="LiveId" clId="{CDBB971F-A41B-446F-8100-706BE52A5152}" dt="2024-11-16T01:21:12.175" v="1923" actId="478"/>
          <ac:spMkLst>
            <pc:docMk/>
            <pc:sldMk cId="1828895787" sldId="540"/>
            <ac:spMk id="20" creationId="{E0D62698-636F-7B3A-9D39-BDC2C33645EA}"/>
          </ac:spMkLst>
        </pc:spChg>
        <pc:spChg chg="del">
          <ac:chgData name="Andreas Kim" userId="d39d342fa9446bf4" providerId="LiveId" clId="{CDBB971F-A41B-446F-8100-706BE52A5152}" dt="2024-11-16T01:21:12.175" v="1923" actId="478"/>
          <ac:spMkLst>
            <pc:docMk/>
            <pc:sldMk cId="1828895787" sldId="540"/>
            <ac:spMk id="21" creationId="{AE4CB276-2E9E-C74E-4051-00E64A8473CB}"/>
          </ac:spMkLst>
        </pc:spChg>
      </pc:sldChg>
      <pc:sldChg chg="modSp add mod">
        <pc:chgData name="Andreas Kim" userId="d39d342fa9446bf4" providerId="LiveId" clId="{CDBB971F-A41B-446F-8100-706BE52A5152}" dt="2024-11-25T14:31:05.676" v="2566" actId="20577"/>
        <pc:sldMkLst>
          <pc:docMk/>
          <pc:sldMk cId="4049392165" sldId="541"/>
        </pc:sldMkLst>
        <pc:spChg chg="mod">
          <ac:chgData name="Andreas Kim" userId="d39d342fa9446bf4" providerId="LiveId" clId="{CDBB971F-A41B-446F-8100-706BE52A5152}" dt="2024-11-25T14:31:05.676" v="2566" actId="20577"/>
          <ac:spMkLst>
            <pc:docMk/>
            <pc:sldMk cId="4049392165" sldId="541"/>
            <ac:spMk id="4" creationId="{D81DD46F-943C-34DC-93C9-177786BB29D0}"/>
          </ac:spMkLst>
        </pc:spChg>
      </pc:sldChg>
      <pc:sldChg chg="modSp add mod">
        <pc:chgData name="Andreas Kim" userId="d39d342fa9446bf4" providerId="LiveId" clId="{CDBB971F-A41B-446F-8100-706BE52A5152}" dt="2024-11-26T12:23:59.030" v="3192" actId="20577"/>
        <pc:sldMkLst>
          <pc:docMk/>
          <pc:sldMk cId="1415305775" sldId="542"/>
        </pc:sldMkLst>
        <pc:spChg chg="mod">
          <ac:chgData name="Andreas Kim" userId="d39d342fa9446bf4" providerId="LiveId" clId="{CDBB971F-A41B-446F-8100-706BE52A5152}" dt="2024-11-25T14:31:10.598" v="2568" actId="20577"/>
          <ac:spMkLst>
            <pc:docMk/>
            <pc:sldMk cId="1415305775" sldId="542"/>
            <ac:spMk id="4" creationId="{D81DD46F-943C-34DC-93C9-177786BB29D0}"/>
          </ac:spMkLst>
        </pc:spChg>
        <pc:spChg chg="mod">
          <ac:chgData name="Andreas Kim" userId="d39d342fa9446bf4" providerId="LiveId" clId="{CDBB971F-A41B-446F-8100-706BE52A5152}" dt="2024-11-26T12:23:59.030" v="3192" actId="20577"/>
          <ac:spMkLst>
            <pc:docMk/>
            <pc:sldMk cId="1415305775" sldId="542"/>
            <ac:spMk id="5" creationId="{18299652-9C66-95BE-AF20-D383D11B758D}"/>
          </ac:spMkLst>
        </pc:spChg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1865275793" sldId="543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3113439666" sldId="543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548219951" sldId="544"/>
        </pc:sldMkLst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4030821317" sldId="544"/>
        </pc:sldMkLst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2198625449" sldId="545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3250614850" sldId="545"/>
        </pc:sldMkLst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1636772008" sldId="546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2036800547" sldId="546"/>
        </pc:sldMkLst>
      </pc:sldChg>
      <pc:sldChg chg="modSp add mod">
        <pc:chgData name="Andreas Kim" userId="d39d342fa9446bf4" providerId="LiveId" clId="{CDBB971F-A41B-446F-8100-706BE52A5152}" dt="2025-01-08T02:14:42.810" v="3261" actId="1076"/>
        <pc:sldMkLst>
          <pc:docMk/>
          <pc:sldMk cId="2433161051" sldId="547"/>
        </pc:sldMkLst>
        <pc:spChg chg="mod">
          <ac:chgData name="Andreas Kim" userId="d39d342fa9446bf4" providerId="LiveId" clId="{CDBB971F-A41B-446F-8100-706BE52A5152}" dt="2025-01-08T02:14:37.288" v="3260" actId="1076"/>
          <ac:spMkLst>
            <pc:docMk/>
            <pc:sldMk cId="2433161051" sldId="547"/>
            <ac:spMk id="4" creationId="{EF6D783A-2587-F715-747E-83026869D946}"/>
          </ac:spMkLst>
        </pc:spChg>
        <pc:spChg chg="mod">
          <ac:chgData name="Andreas Kim" userId="d39d342fa9446bf4" providerId="LiveId" clId="{CDBB971F-A41B-446F-8100-706BE52A5152}" dt="2025-01-08T02:14:42.810" v="3261" actId="1076"/>
          <ac:spMkLst>
            <pc:docMk/>
            <pc:sldMk cId="2433161051" sldId="547"/>
            <ac:spMk id="5" creationId="{56551228-BD75-C8AA-ECB5-F98B1DAF901B}"/>
          </ac:spMkLst>
        </pc:spChg>
      </pc:sldChg>
      <pc:sldChg chg="add">
        <pc:chgData name="Andreas Kim" userId="d39d342fa9446bf4" providerId="LiveId" clId="{CDBB971F-A41B-446F-8100-706BE52A5152}" dt="2024-11-16T01:36:33.392" v="2338"/>
        <pc:sldMkLst>
          <pc:docMk/>
          <pc:sldMk cId="3557063417" sldId="548"/>
        </pc:sldMkLst>
      </pc:sldChg>
      <pc:sldChg chg="add">
        <pc:chgData name="Andreas Kim" userId="d39d342fa9446bf4" providerId="LiveId" clId="{CDBB971F-A41B-446F-8100-706BE52A5152}" dt="2024-11-16T01:36:33.392" v="2338"/>
        <pc:sldMkLst>
          <pc:docMk/>
          <pc:sldMk cId="2540069524" sldId="549"/>
        </pc:sldMkLst>
      </pc:sldChg>
      <pc:sldChg chg="modSp add mod ord">
        <pc:chgData name="Andreas Kim" userId="d39d342fa9446bf4" providerId="LiveId" clId="{CDBB971F-A41B-446F-8100-706BE52A5152}" dt="2025-01-09T01:25:46.315" v="3425" actId="27636"/>
        <pc:sldMkLst>
          <pc:docMk/>
          <pc:sldMk cId="3461644723" sldId="550"/>
        </pc:sldMkLst>
        <pc:spChg chg="mod">
          <ac:chgData name="Andreas Kim" userId="d39d342fa9446bf4" providerId="LiveId" clId="{CDBB971F-A41B-446F-8100-706BE52A5152}" dt="2024-11-25T14:30:58.628" v="2564" actId="20577"/>
          <ac:spMkLst>
            <pc:docMk/>
            <pc:sldMk cId="3461644723" sldId="550"/>
            <ac:spMk id="4" creationId="{D81DD46F-943C-34DC-93C9-177786BB29D0}"/>
          </ac:spMkLst>
        </pc:spChg>
        <pc:spChg chg="mod">
          <ac:chgData name="Andreas Kim" userId="d39d342fa9446bf4" providerId="LiveId" clId="{CDBB971F-A41B-446F-8100-706BE52A5152}" dt="2025-01-09T01:25:46.315" v="3425" actId="27636"/>
          <ac:spMkLst>
            <pc:docMk/>
            <pc:sldMk cId="3461644723" sldId="550"/>
            <ac:spMk id="5" creationId="{18299652-9C66-95BE-AF20-D383D11B758D}"/>
          </ac:spMkLst>
        </pc:spChg>
      </pc:sldChg>
      <pc:sldChg chg="modSp add del mod ord">
        <pc:chgData name="Andreas Kim" userId="d39d342fa9446bf4" providerId="LiveId" clId="{CDBB971F-A41B-446F-8100-706BE52A5152}" dt="2024-11-26T05:34:04.684" v="2864" actId="47"/>
        <pc:sldMkLst>
          <pc:docMk/>
          <pc:sldMk cId="3653333957" sldId="553"/>
        </pc:sldMkLst>
        <pc:spChg chg="mod">
          <ac:chgData name="Andreas Kim" userId="d39d342fa9446bf4" providerId="LiveId" clId="{CDBB971F-A41B-446F-8100-706BE52A5152}" dt="2024-11-19T09:30:25.922" v="2450" actId="20577"/>
          <ac:spMkLst>
            <pc:docMk/>
            <pc:sldMk cId="3653333957" sldId="553"/>
            <ac:spMk id="4" creationId="{3C14133E-3725-5260-6B3C-3ED82F03B1AE}"/>
          </ac:spMkLst>
        </pc:spChg>
      </pc:sldChg>
      <pc:sldChg chg="add">
        <pc:chgData name="Andreas Kim" userId="d39d342fa9446bf4" providerId="LiveId" clId="{CDBB971F-A41B-446F-8100-706BE52A5152}" dt="2024-11-25T14:42:36.869" v="2651"/>
        <pc:sldMkLst>
          <pc:docMk/>
          <pc:sldMk cId="4674480" sldId="554"/>
        </pc:sldMkLst>
      </pc:sldChg>
      <pc:sldChg chg="add">
        <pc:chgData name="Andreas Kim" userId="d39d342fa9446bf4" providerId="LiveId" clId="{CDBB971F-A41B-446F-8100-706BE52A5152}" dt="2024-11-25T14:42:36.869" v="2651"/>
        <pc:sldMkLst>
          <pc:docMk/>
          <pc:sldMk cId="4089069773" sldId="555"/>
        </pc:sldMkLst>
      </pc:sldChg>
      <pc:sldChg chg="addSp delSp modSp add mod">
        <pc:chgData name="Andreas Kim" userId="d39d342fa9446bf4" providerId="LiveId" clId="{CDBB971F-A41B-446F-8100-706BE52A5152}" dt="2025-01-15T05:56:45.227" v="3557" actId="14100"/>
        <pc:sldMkLst>
          <pc:docMk/>
          <pc:sldMk cId="1631571667" sldId="556"/>
        </pc:sldMkLst>
        <pc:spChg chg="del mod">
          <ac:chgData name="Andreas Kim" userId="d39d342fa9446bf4" providerId="LiveId" clId="{CDBB971F-A41B-446F-8100-706BE52A5152}" dt="2024-11-26T00:50:11.344" v="2664"/>
          <ac:spMkLst>
            <pc:docMk/>
            <pc:sldMk cId="1631571667" sldId="556"/>
            <ac:spMk id="3" creationId="{3A0E5AD6-4445-A1A8-4216-06422F63B3F4}"/>
          </ac:spMkLst>
        </pc:spChg>
        <pc:spChg chg="add mod">
          <ac:chgData name="Andreas Kim" userId="d39d342fa9446bf4" providerId="LiveId" clId="{CDBB971F-A41B-446F-8100-706BE52A5152}" dt="2025-01-15T05:54:37.909" v="3485" actId="20577"/>
          <ac:spMkLst>
            <pc:docMk/>
            <pc:sldMk cId="1631571667" sldId="556"/>
            <ac:spMk id="3" creationId="{FE6BC2FC-1BAE-35E3-15EA-AAFE4B9010AF}"/>
          </ac:spMkLst>
        </pc:spChg>
        <pc:spChg chg="mod">
          <ac:chgData name="Andreas Kim" userId="d39d342fa9446bf4" providerId="LiveId" clId="{CDBB971F-A41B-446F-8100-706BE52A5152}" dt="2025-01-15T05:56:32.908" v="3556" actId="20577"/>
          <ac:spMkLst>
            <pc:docMk/>
            <pc:sldMk cId="1631571667" sldId="556"/>
            <ac:spMk id="4" creationId="{7910C265-A559-B1AC-CA04-7E86A740CF0C}"/>
          </ac:spMkLst>
        </pc:spChg>
        <pc:picChg chg="add del mod">
          <ac:chgData name="Andreas Kim" userId="d39d342fa9446bf4" providerId="LiveId" clId="{CDBB971F-A41B-446F-8100-706BE52A5152}" dt="2025-01-15T05:54:23.401" v="3465" actId="21"/>
          <ac:picMkLst>
            <pc:docMk/>
            <pc:sldMk cId="1631571667" sldId="556"/>
            <ac:picMk id="5" creationId="{F2AA971F-DE04-3BAE-A396-7603D5466AC9}"/>
          </ac:picMkLst>
        </pc:picChg>
        <pc:picChg chg="add mod">
          <ac:chgData name="Andreas Kim" userId="d39d342fa9446bf4" providerId="LiveId" clId="{CDBB971F-A41B-446F-8100-706BE52A5152}" dt="2025-01-15T05:56:45.227" v="3557" actId="14100"/>
          <ac:picMkLst>
            <pc:docMk/>
            <pc:sldMk cId="1631571667" sldId="556"/>
            <ac:picMk id="6" creationId="{F8F27CC8-7AFF-D359-0F6C-1A98B8FB00F2}"/>
          </ac:picMkLst>
        </pc:picChg>
        <pc:picChg chg="add del mod">
          <ac:chgData name="Andreas Kim" userId="d39d342fa9446bf4" providerId="LiveId" clId="{CDBB971F-A41B-446F-8100-706BE52A5152}" dt="2024-11-26T00:50:09.629" v="2663" actId="21"/>
          <ac:picMkLst>
            <pc:docMk/>
            <pc:sldMk cId="1631571667" sldId="556"/>
            <ac:picMk id="1026" creationId="{6E780060-CE61-9C59-6637-E826FACC8F15}"/>
          </ac:picMkLst>
        </pc:picChg>
      </pc:sldChg>
      <pc:sldChg chg="addSp delSp modSp new mod ord modClrScheme chgLayout">
        <pc:chgData name="Andreas Kim" userId="d39d342fa9446bf4" providerId="LiveId" clId="{CDBB971F-A41B-446F-8100-706BE52A5152}" dt="2025-01-22T00:17:08.388" v="3990"/>
        <pc:sldMkLst>
          <pc:docMk/>
          <pc:sldMk cId="2332461876" sldId="557"/>
        </pc:sldMkLst>
        <pc:spChg chg="del mod ord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2" creationId="{2B774EF1-B79C-6C5B-929E-858E875D7213}"/>
          </ac:spMkLst>
        </pc:spChg>
        <pc:spChg chg="del mod ord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3" creationId="{FF51C1B2-573D-1F37-1942-FA7C72A69AFE}"/>
          </ac:spMkLst>
        </pc:spChg>
        <pc:spChg chg="del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4" creationId="{C4144882-1BCF-F1AD-CDF9-0450A047C7C6}"/>
          </ac:spMkLst>
        </pc:spChg>
        <pc:spChg chg="add mod ord">
          <ac:chgData name="Andreas Kim" userId="d39d342fa9446bf4" providerId="LiveId" clId="{CDBB971F-A41B-446F-8100-706BE52A5152}" dt="2024-11-26T02:18:18.532" v="2736" actId="20577"/>
          <ac:spMkLst>
            <pc:docMk/>
            <pc:sldMk cId="2332461876" sldId="557"/>
            <ac:spMk id="5" creationId="{06DAAF76-BEFB-CD4D-248F-B93513506FF0}"/>
          </ac:spMkLst>
        </pc:spChg>
        <pc:spChg chg="add mod ord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6" creationId="{4A9924A0-737B-D078-AD88-2E8753F44770}"/>
          </ac:spMkLst>
        </pc:spChg>
      </pc:sldChg>
      <pc:sldChg chg="new del">
        <pc:chgData name="Andreas Kim" userId="d39d342fa9446bf4" providerId="LiveId" clId="{CDBB971F-A41B-446F-8100-706BE52A5152}" dt="2024-11-26T02:14:53.348" v="2675" actId="680"/>
        <pc:sldMkLst>
          <pc:docMk/>
          <pc:sldMk cId="2124832225" sldId="558"/>
        </pc:sldMkLst>
      </pc:sldChg>
      <pc:sldChg chg="addSp delSp modSp add del mod">
        <pc:chgData name="Andreas Kim" userId="d39d342fa9446bf4" providerId="LiveId" clId="{CDBB971F-A41B-446F-8100-706BE52A5152}" dt="2025-01-09T01:38:46.803" v="3427" actId="47"/>
        <pc:sldMkLst>
          <pc:docMk/>
          <pc:sldMk cId="2945949910" sldId="558"/>
        </pc:sldMkLst>
        <pc:spChg chg="mod">
          <ac:chgData name="Andreas Kim" userId="d39d342fa9446bf4" providerId="LiveId" clId="{CDBB971F-A41B-446F-8100-706BE52A5152}" dt="2024-11-26T02:20:25.168" v="2773" actId="20577"/>
          <ac:spMkLst>
            <pc:docMk/>
            <pc:sldMk cId="2945949910" sldId="558"/>
            <ac:spMk id="2" creationId="{4049AD96-27A4-4F9C-1EAB-FD88AE16077E}"/>
          </ac:spMkLst>
        </pc:spChg>
        <pc:spChg chg="mod">
          <ac:chgData name="Andreas Kim" userId="d39d342fa9446bf4" providerId="LiveId" clId="{CDBB971F-A41B-446F-8100-706BE52A5152}" dt="2024-11-26T05:35:46.790" v="2948" actId="20577"/>
          <ac:spMkLst>
            <pc:docMk/>
            <pc:sldMk cId="2945949910" sldId="558"/>
            <ac:spMk id="3" creationId="{E62D9839-589E-6A13-B592-AA5149C5C78E}"/>
          </ac:spMkLst>
        </pc:spChg>
        <pc:picChg chg="del">
          <ac:chgData name="Andreas Kim" userId="d39d342fa9446bf4" providerId="LiveId" clId="{CDBB971F-A41B-446F-8100-706BE52A5152}" dt="2024-11-26T02:21:11.451" v="2774" actId="478"/>
          <ac:picMkLst>
            <pc:docMk/>
            <pc:sldMk cId="2945949910" sldId="558"/>
            <ac:picMk id="4" creationId="{420B6853-0440-8CEF-BEB3-D292296DAE8D}"/>
          </ac:picMkLst>
        </pc:picChg>
        <pc:picChg chg="add mod">
          <ac:chgData name="Andreas Kim" userId="d39d342fa9446bf4" providerId="LiveId" clId="{CDBB971F-A41B-446F-8100-706BE52A5152}" dt="2024-11-26T02:21:23.277" v="2777" actId="1076"/>
          <ac:picMkLst>
            <pc:docMk/>
            <pc:sldMk cId="2945949910" sldId="558"/>
            <ac:picMk id="5" creationId="{12E2A3FA-3C73-9658-1D36-80528E9ECE23}"/>
          </ac:picMkLst>
        </pc:picChg>
      </pc:sldChg>
      <pc:sldChg chg="add">
        <pc:chgData name="Andreas Kim" userId="d39d342fa9446bf4" providerId="LiveId" clId="{CDBB971F-A41B-446F-8100-706BE52A5152}" dt="2024-11-26T05:33:53.126" v="2861"/>
        <pc:sldMkLst>
          <pc:docMk/>
          <pc:sldMk cId="3710524313" sldId="559"/>
        </pc:sldMkLst>
      </pc:sldChg>
      <pc:sldChg chg="del">
        <pc:chgData name="Andreas Kim" userId="d39d342fa9446bf4" providerId="LiveId" clId="{CDBB971F-A41B-446F-8100-706BE52A5152}" dt="2025-01-08T08:19:07.917" v="3359" actId="47"/>
        <pc:sldMkLst>
          <pc:docMk/>
          <pc:sldMk cId="2156855028" sldId="560"/>
        </pc:sldMkLst>
      </pc:sldChg>
      <pc:sldChg chg="modSp add del mod ord">
        <pc:chgData name="Andreas Kim" userId="d39d342fa9446bf4" providerId="LiveId" clId="{CDBB971F-A41B-446F-8100-706BE52A5152}" dt="2025-01-22T00:18:09.646" v="3997" actId="47"/>
        <pc:sldMkLst>
          <pc:docMk/>
          <pc:sldMk cId="4163161713" sldId="561"/>
        </pc:sldMkLst>
        <pc:spChg chg="mod">
          <ac:chgData name="Andreas Kim" userId="d39d342fa9446bf4" providerId="LiveId" clId="{CDBB971F-A41B-446F-8100-706BE52A5152}" dt="2025-01-08T05:21:35.545" v="3358" actId="20577"/>
          <ac:spMkLst>
            <pc:docMk/>
            <pc:sldMk cId="4163161713" sldId="561"/>
            <ac:spMk id="2" creationId="{79C4E009-12F0-0812-D45A-6EBF86AF376C}"/>
          </ac:spMkLst>
        </pc:spChg>
        <pc:spChg chg="mod">
          <ac:chgData name="Andreas Kim" userId="d39d342fa9446bf4" providerId="LiveId" clId="{CDBB971F-A41B-446F-8100-706BE52A5152}" dt="2025-01-09T00:12:15.342" v="3369" actId="27636"/>
          <ac:spMkLst>
            <pc:docMk/>
            <pc:sldMk cId="4163161713" sldId="561"/>
            <ac:spMk id="5" creationId="{56551228-BD75-C8AA-ECB5-F98B1DAF901B}"/>
          </ac:spMkLst>
        </pc:spChg>
      </pc:sldChg>
      <pc:sldChg chg="add">
        <pc:chgData name="Andreas Kim" userId="d39d342fa9446bf4" providerId="LiveId" clId="{CDBB971F-A41B-446F-8100-706BE52A5152}" dt="2025-01-09T00:14:28.838" v="3386"/>
        <pc:sldMkLst>
          <pc:docMk/>
          <pc:sldMk cId="3608184185" sldId="562"/>
        </pc:sldMkLst>
      </pc:sldChg>
      <pc:sldChg chg="add">
        <pc:chgData name="Andreas Kim" userId="d39d342fa9446bf4" providerId="LiveId" clId="{CDBB971F-A41B-446F-8100-706BE52A5152}" dt="2025-01-09T01:38:43.099" v="3426"/>
        <pc:sldMkLst>
          <pc:docMk/>
          <pc:sldMk cId="2457864616" sldId="563"/>
        </pc:sldMkLst>
      </pc:sldChg>
      <pc:sldChg chg="modSp add mod">
        <pc:chgData name="Andreas Kim" userId="d39d342fa9446bf4" providerId="LiveId" clId="{CDBB971F-A41B-446F-8100-706BE52A5152}" dt="2025-01-13T00:16:41.992" v="3430" actId="20577"/>
        <pc:sldMkLst>
          <pc:docMk/>
          <pc:sldMk cId="668402786" sldId="564"/>
        </pc:sldMkLst>
        <pc:spChg chg="mod">
          <ac:chgData name="Andreas Kim" userId="d39d342fa9446bf4" providerId="LiveId" clId="{CDBB971F-A41B-446F-8100-706BE52A5152}" dt="2025-01-13T00:16:41.992" v="3430" actId="20577"/>
          <ac:spMkLst>
            <pc:docMk/>
            <pc:sldMk cId="668402786" sldId="564"/>
            <ac:spMk id="4" creationId="{BCE1790A-B692-446D-1A1D-AF984C91F990}"/>
          </ac:spMkLst>
        </pc:spChg>
      </pc:sldChg>
      <pc:sldChg chg="modSp new mod">
        <pc:chgData name="Andreas Kim" userId="d39d342fa9446bf4" providerId="LiveId" clId="{CDBB971F-A41B-446F-8100-706BE52A5152}" dt="2025-01-15T07:23:25.749" v="3967" actId="20577"/>
        <pc:sldMkLst>
          <pc:docMk/>
          <pc:sldMk cId="1620673598" sldId="565"/>
        </pc:sldMkLst>
        <pc:spChg chg="mod">
          <ac:chgData name="Andreas Kim" userId="d39d342fa9446bf4" providerId="LiveId" clId="{CDBB971F-A41B-446F-8100-706BE52A5152}" dt="2025-01-15T07:19:21.409" v="3619" actId="20577"/>
          <ac:spMkLst>
            <pc:docMk/>
            <pc:sldMk cId="1620673598" sldId="565"/>
            <ac:spMk id="2" creationId="{41615A8E-1964-3442-C19F-008FE4868F43}"/>
          </ac:spMkLst>
        </pc:spChg>
        <pc:spChg chg="mod">
          <ac:chgData name="Andreas Kim" userId="d39d342fa9446bf4" providerId="LiveId" clId="{CDBB971F-A41B-446F-8100-706BE52A5152}" dt="2025-01-15T07:23:25.749" v="3967" actId="20577"/>
          <ac:spMkLst>
            <pc:docMk/>
            <pc:sldMk cId="1620673598" sldId="565"/>
            <ac:spMk id="3" creationId="{FCCD3EBA-8D8A-22ED-EC24-7BCEE056EB59}"/>
          </ac:spMkLst>
        </pc:spChg>
        <pc:spChg chg="mod">
          <ac:chgData name="Andreas Kim" userId="d39d342fa9446bf4" providerId="LiveId" clId="{CDBB971F-A41B-446F-8100-706BE52A5152}" dt="2025-01-15T07:22:35.903" v="3955"/>
          <ac:spMkLst>
            <pc:docMk/>
            <pc:sldMk cId="1620673598" sldId="565"/>
            <ac:spMk id="4" creationId="{0855EB1D-6E13-07F2-1029-686211597FA8}"/>
          </ac:spMkLst>
        </pc:spChg>
      </pc:sldChg>
      <pc:sldChg chg="add">
        <pc:chgData name="Andreas Kim" userId="d39d342fa9446bf4" providerId="LiveId" clId="{CDBB971F-A41B-446F-8100-706BE52A5152}" dt="2025-01-22T00:16:00.901" v="3985"/>
        <pc:sldMkLst>
          <pc:docMk/>
          <pc:sldMk cId="1225578442" sldId="566"/>
        </pc:sldMkLst>
      </pc:sldChg>
      <pc:sldChg chg="add">
        <pc:chgData name="Andreas Kim" userId="d39d342fa9446bf4" providerId="LiveId" clId="{CDBB971F-A41B-446F-8100-706BE52A5152}" dt="2025-02-03T02:10:46.779" v="4002"/>
        <pc:sldMkLst>
          <pc:docMk/>
          <pc:sldMk cId="144415387" sldId="567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3544387975" sldId="568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1118349830" sldId="569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732967178" sldId="570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3352056547" sldId="571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3173249852" sldId="572"/>
        </pc:sldMkLst>
      </pc:sldChg>
      <pc:sldMasterChg chg="delSldLayout">
        <pc:chgData name="Andreas Kim" userId="d39d342fa9446bf4" providerId="LiveId" clId="{CDBB971F-A41B-446F-8100-706BE52A5152}" dt="2024-11-04T07:18:52.988" v="791" actId="47"/>
        <pc:sldMasterMkLst>
          <pc:docMk/>
          <pc:sldMasterMk cId="3467503415" sldId="2147483678"/>
        </pc:sldMasterMkLst>
        <pc:sldLayoutChg chg="del">
          <pc:chgData name="Andreas Kim" userId="d39d342fa9446bf4" providerId="LiveId" clId="{CDBB971F-A41B-446F-8100-706BE52A5152}" dt="2024-11-04T07:18:52.988" v="791" actId="47"/>
          <pc:sldLayoutMkLst>
            <pc:docMk/>
            <pc:sldMasterMk cId="3467503415" sldId="2147483678"/>
            <pc:sldLayoutMk cId="3944938339" sldId="214748369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8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8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2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0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7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9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3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5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0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0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indecisive-freedom-6e8.notion.site/PC-System-Setup-1d98e215779c806080bbd1014d63a406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app.diagrams.net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.docs.live.net/d39d342fa9446bf4/Documents/Doosan/AI_Security_System/Ex_Business_Reqmnt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turtlebot.github.io/turtlebot4-user-manual/" TargetMode="Externa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0BgncuMhs" TargetMode="External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https://www.bing.com/videos/riverview/relatedvideo?q=yolo%20tracking%20video&amp;mid=B655E4EA5956F7CED21CB655E4EA5956F7CED21C&amp;ajaxhist=0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.docs.live.net/d39d342fa9446bf4/Documents/Doosan/AI_Security_System/Ex_System_Reqmnt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0BgncuMhs" TargetMode="External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https://www.bing.com/videos/riverview/relatedvideo?q=yolo%20tracking%20video&amp;mid=B655E4EA5956F7CED21CB655E4EA5956F7CED21C&amp;ajaxhist=0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turtlebot.github.io/turtlebot4-user-manual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.docs.live.net/d39d342fa9446bf4/Documents/Doosan/AI_Security_System/Ex_System%20Design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8EE22-64D2-EF9A-2721-70DF4851E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Good Morning!</a:t>
            </a:r>
            <a:br>
              <a:rPr lang="en-US" altLang="ko-KR" dirty="0"/>
            </a:br>
            <a:r>
              <a:rPr lang="ko-KR" altLang="en-US" dirty="0"/>
              <a:t>早上好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안녕하세요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3B180F-5C71-936A-34FA-CFDB04A97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45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C0646A-CFD4-DD0B-F18F-4EEC829A1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ko-KR" altLang="en-US" dirty="0"/>
              <a:t>주재</a:t>
            </a:r>
            <a:r>
              <a:rPr lang="en-US" altLang="ko-KR" dirty="0"/>
              <a:t>, </a:t>
            </a:r>
            <a:r>
              <a:rPr lang="ko-KR" altLang="en-US" dirty="0"/>
              <a:t>계획</a:t>
            </a:r>
            <a:r>
              <a:rPr lang="en-US" altLang="ko-KR" dirty="0"/>
              <a:t>, </a:t>
            </a:r>
            <a:r>
              <a:rPr lang="ko-KR" altLang="en-US" dirty="0"/>
              <a:t>및 평가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DFDCEDA-75FF-C432-F597-37BC081A9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600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Examples: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AI Model Development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Fine-tuning deep learning models like CNNs for precise item recognition and sorting, requiring data gathering, model training, and testing.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 Integration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Embedding AI software into robots to enable precise task execution, focusing on software-hardware compatibility and function tests.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System Testing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Comprehensive testing of AI and robot performance in simulated environments to ensure operational reliability.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F8A82-0858-38CF-4994-45A54F8615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모델 개발</a:t>
            </a:r>
            <a:r>
              <a:rPr lang="en-US" altLang="ko-KR" dirty="0"/>
              <a:t>: </a:t>
            </a:r>
            <a:r>
              <a:rPr lang="ko-KR" altLang="en-US" dirty="0"/>
              <a:t>정확한 항목 인식 및 정렬을 위해 </a:t>
            </a:r>
            <a:r>
              <a:rPr lang="en-US" altLang="ko-KR" dirty="0"/>
              <a:t>CNN</a:t>
            </a:r>
            <a:r>
              <a:rPr lang="ko-KR" altLang="en-US" dirty="0"/>
              <a:t>과 같은 딥 러닝 모델을 미세 조정하여 데이터 수집</a:t>
            </a:r>
            <a:r>
              <a:rPr lang="en-US" altLang="ko-KR" dirty="0"/>
              <a:t>, </a:t>
            </a:r>
            <a:r>
              <a:rPr lang="ko-KR" altLang="en-US" dirty="0"/>
              <a:t>모델 학습 및 테스트가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로봇 통합</a:t>
            </a:r>
            <a:r>
              <a:rPr lang="en-US" altLang="ko-KR" dirty="0"/>
              <a:t>: AI </a:t>
            </a:r>
            <a:r>
              <a:rPr lang="ko-KR" altLang="en-US" dirty="0"/>
              <a:t>소프트웨어를 로봇에 내장하여 소프트웨어</a:t>
            </a:r>
            <a:r>
              <a:rPr lang="en-US" altLang="ko-KR" dirty="0"/>
              <a:t>-</a:t>
            </a:r>
            <a:r>
              <a:rPr lang="ko-KR" altLang="en-US" dirty="0"/>
              <a:t>하드웨어 호환성 및 기능 테스트에 중점을 두고 정확한 작업 실행을 가능하게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 테스트</a:t>
            </a:r>
            <a:r>
              <a:rPr lang="en-US" altLang="ko-KR" dirty="0"/>
              <a:t>: </a:t>
            </a:r>
            <a:r>
              <a:rPr lang="ko-KR" altLang="en-US" dirty="0"/>
              <a:t>시뮬레이션 환경에서 </a:t>
            </a:r>
            <a:r>
              <a:rPr lang="en-US" altLang="ko-KR" dirty="0"/>
              <a:t>AI </a:t>
            </a:r>
            <a:r>
              <a:rPr lang="ko-KR" altLang="en-US" dirty="0"/>
              <a:t>및 로봇 성능을 종합적으로 테스트하여 운영 안정성을 보장합니다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6439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DF0E7-379E-05BE-ECCB-7DE99E04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Guide to Progress Indicators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526F47-DEC8-2812-77DB-C8728D5F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Project Timeline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  <a:highlight>
                  <a:srgbClr val="FFFFFF"/>
                </a:highlight>
              </a:rPr>
              <a:t>Green</a:t>
            </a:r>
            <a:r>
              <a:rPr lang="en-US" altLang="ko-KR" dirty="0"/>
              <a:t> – less 10% of the listed items are delayed</a:t>
            </a:r>
          </a:p>
          <a:p>
            <a:pPr lvl="1"/>
            <a:r>
              <a:rPr lang="en-US" altLang="ko-KR" dirty="0">
                <a:solidFill>
                  <a:srgbClr val="FFC000"/>
                </a:solidFill>
                <a:highlight>
                  <a:srgbClr val="FFFFFF"/>
                </a:highlight>
              </a:rPr>
              <a:t>Yellow</a:t>
            </a:r>
            <a:r>
              <a:rPr lang="en-US" altLang="ko-KR" dirty="0"/>
              <a:t> – more than 10% but less than 20% of listed items are delayed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</a:rPr>
              <a:t>Red</a:t>
            </a:r>
            <a:r>
              <a:rPr lang="en-US" altLang="ko-KR" dirty="0"/>
              <a:t> – more than 20% of listed items are delayed</a:t>
            </a:r>
          </a:p>
          <a:p>
            <a:r>
              <a:rPr lang="en-US" altLang="ko-KR" dirty="0"/>
              <a:t>Critical Path Items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  <a:highlight>
                  <a:srgbClr val="FFFFFF"/>
                </a:highlight>
              </a:rPr>
              <a:t>Green</a:t>
            </a:r>
            <a:r>
              <a:rPr lang="en-US" altLang="ko-KR" dirty="0"/>
              <a:t> – reduced number of item(s)</a:t>
            </a:r>
          </a:p>
          <a:p>
            <a:pPr lvl="1"/>
            <a:r>
              <a:rPr lang="en-US" altLang="ko-KR" dirty="0">
                <a:solidFill>
                  <a:srgbClr val="FFC000"/>
                </a:solidFill>
                <a:highlight>
                  <a:srgbClr val="FFFFFF"/>
                </a:highlight>
              </a:rPr>
              <a:t>Yellow</a:t>
            </a:r>
            <a:r>
              <a:rPr lang="en-US" altLang="ko-KR" dirty="0"/>
              <a:t> – no new item(s)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</a:rPr>
              <a:t>Red</a:t>
            </a:r>
            <a:r>
              <a:rPr lang="en-US" altLang="ko-KR" dirty="0"/>
              <a:t> – additional item(s)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748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997D040-C6E2-2065-08FF-EDBCA13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and Development environment Setup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E884D5-E3C4-088B-73E9-5E91FA84D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51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4E5B501-8CB6-4AB6-7E54-7D491CD2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SW Stack</a:t>
            </a:r>
            <a:endParaRPr lang="ko-KR" altLang="en-US" dirty="0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47B9B4B3-BB7B-8CEC-1DEE-4ED48884EF0E}"/>
              </a:ext>
            </a:extLst>
          </p:cNvPr>
          <p:cNvSpPr/>
          <p:nvPr/>
        </p:nvSpPr>
        <p:spPr>
          <a:xfrm>
            <a:off x="2905975" y="2018436"/>
            <a:ext cx="1685480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Webserver (FLASK)</a:t>
            </a:r>
            <a:endParaRPr lang="ko-KR" altLang="en-US" sz="2000" kern="1200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BB933FB-1058-D658-ED80-65CED333CA42}"/>
              </a:ext>
            </a:extLst>
          </p:cNvPr>
          <p:cNvSpPr/>
          <p:nvPr/>
        </p:nvSpPr>
        <p:spPr>
          <a:xfrm>
            <a:off x="1023560" y="2766553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Lib/Packages/</a:t>
            </a:r>
            <a:r>
              <a:rPr lang="en-US" altLang="ko-KR" sz="2000" dirty="0"/>
              <a:t>Language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(Python, HTML, CSS, JS)</a:t>
            </a:r>
            <a:endParaRPr lang="ko-KR" altLang="en-US" sz="2000" kern="12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10D3759-AB9E-DFE7-6D19-640C40347840}"/>
              </a:ext>
            </a:extLst>
          </p:cNvPr>
          <p:cNvSpPr/>
          <p:nvPr/>
        </p:nvSpPr>
        <p:spPr>
          <a:xfrm>
            <a:off x="2905975" y="3439340"/>
            <a:ext cx="1685480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Database (SQLite3)</a:t>
            </a:r>
            <a:endParaRPr lang="ko-KR" altLang="en-US" sz="2000" kern="1200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0E79C2D-CE7C-9CE6-5D0D-49AEC4B2AE61}"/>
              </a:ext>
            </a:extLst>
          </p:cNvPr>
          <p:cNvSpPr/>
          <p:nvPr/>
        </p:nvSpPr>
        <p:spPr>
          <a:xfrm>
            <a:off x="1023562" y="4784914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OS (Linux Ubuntu)</a:t>
            </a:r>
            <a:endParaRPr lang="ko-KR" altLang="en-US" sz="2000" kern="120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1C1BC984-B9D2-74CF-733C-AD24169B715F}"/>
              </a:ext>
            </a:extLst>
          </p:cNvPr>
          <p:cNvSpPr/>
          <p:nvPr/>
        </p:nvSpPr>
        <p:spPr>
          <a:xfrm>
            <a:off x="1023562" y="5449548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HW (PC,USB Camera)</a:t>
            </a:r>
            <a:endParaRPr lang="ko-KR" altLang="en-US" sz="2000" kern="1200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4B0614E-5E1E-32BC-4E6F-BFFBEA02DA63}"/>
              </a:ext>
            </a:extLst>
          </p:cNvPr>
          <p:cNvSpPr/>
          <p:nvPr/>
        </p:nvSpPr>
        <p:spPr>
          <a:xfrm>
            <a:off x="6916635" y="2774706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Lib/Packages/Language (Python)</a:t>
            </a:r>
            <a:endParaRPr lang="ko-KR" altLang="en-US" sz="2000" kern="1200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0663C83-5D0C-3B62-7F3E-12A60A4E5F7E}"/>
              </a:ext>
            </a:extLst>
          </p:cNvPr>
          <p:cNvSpPr/>
          <p:nvPr/>
        </p:nvSpPr>
        <p:spPr>
          <a:xfrm>
            <a:off x="6916635" y="4784914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OS (Linux Ubuntu)</a:t>
            </a:r>
            <a:endParaRPr lang="ko-KR" altLang="en-US" sz="2000" kern="1200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2A541F3-6057-39A8-AF92-B686FFBCFEC7}"/>
              </a:ext>
            </a:extLst>
          </p:cNvPr>
          <p:cNvSpPr/>
          <p:nvPr/>
        </p:nvSpPr>
        <p:spPr>
          <a:xfrm>
            <a:off x="6916635" y="5449548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HW (AMR, USB Camera)</a:t>
            </a:r>
            <a:endParaRPr lang="ko-KR" altLang="en-US" sz="2000" kern="1200" dirty="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4406465-E686-9799-69D0-05CF811CCEC7}"/>
              </a:ext>
            </a:extLst>
          </p:cNvPr>
          <p:cNvSpPr/>
          <p:nvPr/>
        </p:nvSpPr>
        <p:spPr>
          <a:xfrm>
            <a:off x="1023562" y="2018436"/>
            <a:ext cx="1814134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Obj. Det.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 (Yolov8)</a:t>
            </a:r>
            <a:endParaRPr lang="ko-KR" altLang="en-US" sz="2000" kern="1200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85B704AA-C564-2635-72A0-015A8EC0B6BB}"/>
              </a:ext>
            </a:extLst>
          </p:cNvPr>
          <p:cNvSpPr/>
          <p:nvPr/>
        </p:nvSpPr>
        <p:spPr>
          <a:xfrm>
            <a:off x="6916635" y="2029739"/>
            <a:ext cx="1821377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Obj. Det.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 (Yolov8)</a:t>
            </a:r>
            <a:endParaRPr lang="ko-KR" altLang="en-US" sz="2000" kern="120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4D7BF2F-A711-5876-5291-C93E731AEA5A}"/>
              </a:ext>
            </a:extLst>
          </p:cNvPr>
          <p:cNvSpPr/>
          <p:nvPr/>
        </p:nvSpPr>
        <p:spPr>
          <a:xfrm>
            <a:off x="1023561" y="4139056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ROS2</a:t>
            </a:r>
            <a:endParaRPr lang="ko-KR" altLang="en-US" sz="2000" kern="1200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88C6DEDE-8AB5-B2D0-C079-1D64476DA703}"/>
              </a:ext>
            </a:extLst>
          </p:cNvPr>
          <p:cNvSpPr/>
          <p:nvPr/>
        </p:nvSpPr>
        <p:spPr>
          <a:xfrm>
            <a:off x="6916635" y="4139056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ROS2</a:t>
            </a:r>
            <a:endParaRPr lang="ko-KR" altLang="en-US" sz="2000" kern="12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9FA73A-45F2-B0DE-AFDB-575D9A4AB90B}"/>
              </a:ext>
            </a:extLst>
          </p:cNvPr>
          <p:cNvCxnSpPr/>
          <p:nvPr/>
        </p:nvCxnSpPr>
        <p:spPr>
          <a:xfrm>
            <a:off x="4883285" y="4434719"/>
            <a:ext cx="1721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4227D4B-10B3-DBAB-9252-64A42E911424}"/>
              </a:ext>
            </a:extLst>
          </p:cNvPr>
          <p:cNvSpPr txBox="1"/>
          <p:nvPr/>
        </p:nvSpPr>
        <p:spPr>
          <a:xfrm>
            <a:off x="5498204" y="4545716"/>
            <a:ext cx="51167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wifi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099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307172-6874-3F17-8EDE-4BDCDA00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Useful commands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B24F619-01F9-BBFF-AD43-A7E1EFCC1F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lsb_release</a:t>
            </a:r>
            <a:r>
              <a:rPr lang="en-US" altLang="ko-KR" dirty="0"/>
              <a:t> –a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$ROS_DISTRO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code --version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python3 --version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upgrade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python -m </a:t>
            </a:r>
            <a:r>
              <a:rPr lang="en-US" altLang="ko-KR" dirty="0" err="1"/>
              <a:t>ensurepip</a:t>
            </a:r>
            <a:r>
              <a:rPr lang="en-US" altLang="ko-KR" dirty="0"/>
              <a:t> –upgrade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A486F0-7858-CF93-77F1-6318F510C2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Linux distribution info</a:t>
            </a:r>
          </a:p>
          <a:p>
            <a:r>
              <a:rPr lang="en-US" altLang="ko-KR" dirty="0"/>
              <a:t>ROS: Humble</a:t>
            </a:r>
          </a:p>
          <a:p>
            <a:r>
              <a:rPr lang="en-US" altLang="ko-KR" dirty="0" err="1"/>
              <a:t>Vscode</a:t>
            </a:r>
            <a:endParaRPr lang="en-US" altLang="ko-KR" dirty="0"/>
          </a:p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303EB-899E-61F7-8CEB-B6FE5FACF650}"/>
              </a:ext>
            </a:extLst>
          </p:cNvPr>
          <p:cNvSpPr txBox="1"/>
          <p:nvPr/>
        </p:nvSpPr>
        <p:spPr>
          <a:xfrm>
            <a:off x="1447331" y="5612622"/>
            <a:ext cx="9250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Assumes Linux (Ubuntu 22.04), ROS Humble, </a:t>
            </a:r>
            <a:r>
              <a:rPr lang="en-US" altLang="ko-KR" dirty="0" err="1"/>
              <a:t>VScode</a:t>
            </a:r>
            <a:r>
              <a:rPr lang="en-US" altLang="ko-KR" dirty="0"/>
              <a:t>, and Python are already installed globally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4123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653EB-3F2A-F233-4096-D06C5CDA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environment setup shell script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8901C-6FDC-A427-8D15-E4F0DBA2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PC System Setup</a:t>
            </a:r>
            <a:endParaRPr lang="en-US" altLang="ko-KR" dirty="0"/>
          </a:p>
          <a:p>
            <a:r>
              <a:rPr lang="en-US" altLang="ko-KR" dirty="0"/>
              <a:t>https://indecisive-freedom-6e8.notion.site/PC-System-Setup-1d98e215779c806080bbd1014d63a406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D690A3-D205-1E4B-DAB1-C7F7CFFC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7" y="3030166"/>
            <a:ext cx="496395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38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92500" lnSpcReduction="1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cat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/opt/</a:t>
            </a:r>
            <a:r>
              <a:rPr lang="en-US" altLang="ko-KR" dirty="0" err="1"/>
              <a:t>ros</a:t>
            </a:r>
            <a:r>
              <a:rPr lang="en-US" altLang="ko-KR" dirty="0"/>
              <a:t>/humble/</a:t>
            </a:r>
            <a:r>
              <a:rPr lang="en-US" altLang="ko-KR" dirty="0" err="1"/>
              <a:t>setup.bash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#check path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install python3-colcon-common-extensions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/</a:t>
            </a:r>
            <a:r>
              <a:rPr lang="en-US" altLang="ko-KR" dirty="0" err="1"/>
              <a:t>usr</a:t>
            </a:r>
            <a:r>
              <a:rPr lang="en-US" altLang="ko-KR" dirty="0"/>
              <a:t>/share/</a:t>
            </a:r>
            <a:r>
              <a:rPr lang="en-US" altLang="ko-KR" dirty="0" err="1"/>
              <a:t>colcon_argcomplete</a:t>
            </a:r>
            <a:r>
              <a:rPr lang="en-US" altLang="ko-KR" dirty="0"/>
              <a:t>/hook/</a:t>
            </a:r>
            <a:r>
              <a:rPr lang="en-US" altLang="ko-KR" dirty="0" err="1"/>
              <a:t>colcon-argcomplete.bash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#check path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2926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340A73F9-B9EA-542D-B6EE-26C1766F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25" y="2821493"/>
            <a:ext cx="4645025" cy="133683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EC1B79-45D2-E4E5-B245-C94DD5265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824268"/>
            <a:ext cx="4645152" cy="3547349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mkdir</a:t>
            </a:r>
            <a:r>
              <a:rPr lang="en-US" altLang="ko-KR" dirty="0"/>
              <a:t> -p ~/ros2_ws/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~/ros2_ws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install --from-paths </a:t>
            </a:r>
            <a:r>
              <a:rPr lang="en-US" altLang="ko-KR" dirty="0" err="1"/>
              <a:t>src</a:t>
            </a:r>
            <a:r>
              <a:rPr lang="en-US" altLang="ko-KR" dirty="0"/>
              <a:t> --ignore-</a:t>
            </a:r>
            <a:r>
              <a:rPr lang="en-US" altLang="ko-KR" dirty="0" err="1"/>
              <a:t>src</a:t>
            </a:r>
            <a:r>
              <a:rPr lang="en-US" altLang="ko-KR" dirty="0"/>
              <a:t> -r –y</a:t>
            </a:r>
          </a:p>
          <a:p>
            <a:pPr marL="457200" lvl="1" indent="0">
              <a:buNone/>
            </a:pPr>
            <a:r>
              <a:rPr lang="en-US" altLang="ko-KR" dirty="0"/>
              <a:t>If not installed…</a:t>
            </a:r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rosdep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update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75C3D46-55E7-3DA0-BBAC-F13D89D0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*not created until </a:t>
            </a:r>
            <a:r>
              <a:rPr lang="en-US" altLang="ko-KR" dirty="0" err="1"/>
              <a:t>colcon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66690A-9A2F-056C-C2ED-F17465270D01}"/>
              </a:ext>
            </a:extLst>
          </p:cNvPr>
          <p:cNvSpPr/>
          <p:nvPr/>
        </p:nvSpPr>
        <p:spPr>
          <a:xfrm>
            <a:off x="6546715" y="3307405"/>
            <a:ext cx="1128408" cy="85091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20FD82AA-33FD-2150-6020-A0EDB9F36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821490"/>
            <a:ext cx="4645152" cy="3547349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install/</a:t>
            </a:r>
            <a:r>
              <a:rPr lang="en-US" altLang="ko-KR" dirty="0" err="1"/>
              <a:t>setup.bash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3221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847122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~/ros2_ws/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pkg create --build-type </a:t>
            </a:r>
            <a:r>
              <a:rPr lang="en-US" altLang="ko-KR" dirty="0" err="1"/>
              <a:t>ament_python</a:t>
            </a:r>
            <a:r>
              <a:rPr lang="en-US" altLang="ko-KR" dirty="0"/>
              <a:t> &lt;</a:t>
            </a:r>
            <a:r>
              <a:rPr lang="en-US" altLang="ko-KR" dirty="0" err="1"/>
              <a:t>my_package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5302" y="1859967"/>
            <a:ext cx="5777665" cy="2699252"/>
          </a:xfrm>
        </p:spPr>
      </p:pic>
    </p:spTree>
    <p:extLst>
      <p:ext uri="{BB962C8B-B14F-4D97-AF65-F5344CB8AC3E}">
        <p14:creationId xmlns:p14="http://schemas.microsoft.com/office/powerpoint/2010/main" val="1173008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847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Write you code below the </a:t>
            </a:r>
            <a:r>
              <a:rPr lang="en-US" altLang="ko-KR" dirty="0" err="1"/>
              <a:t>my_package</a:t>
            </a:r>
            <a:r>
              <a:rPr lang="en-US" altLang="ko-KR" dirty="0"/>
              <a:t>/ directory under </a:t>
            </a:r>
            <a:r>
              <a:rPr lang="en-US" altLang="ko-KR" dirty="0" err="1"/>
              <a:t>my_package</a:t>
            </a:r>
            <a:r>
              <a:rPr lang="en-US" altLang="ko-KR" dirty="0"/>
              <a:t>/ package directory 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2034" y="2385261"/>
            <a:ext cx="5777665" cy="2699252"/>
          </a:xfr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2FB5668-F096-B041-DE2E-06A16C8AE004}"/>
              </a:ext>
            </a:extLst>
          </p:cNvPr>
          <p:cNvSpPr/>
          <p:nvPr/>
        </p:nvSpPr>
        <p:spPr>
          <a:xfrm>
            <a:off x="6252034" y="4035604"/>
            <a:ext cx="1566153" cy="876863"/>
          </a:xfrm>
          <a:prstGeom prst="ellipse">
            <a:avLst/>
          </a:prstGeom>
          <a:noFill/>
          <a:ln>
            <a:solidFill>
              <a:srgbClr val="D22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56E5F-7CF8-21E4-BB44-79DFCB0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projects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031A5A-5EA8-813C-6FD2-465F51BC4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Mini Project (Individual Team)</a:t>
            </a:r>
          </a:p>
          <a:p>
            <a:pPr lvl="1"/>
            <a:r>
              <a:rPr lang="en-US" altLang="ko-KR" dirty="0"/>
              <a:t>For learning techniques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13E8D7-E41D-C2A4-B23D-E0E837DA8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Final Project (2 Teams in One)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0D72D-84BB-D033-98B6-CFD302C2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01" y="3078480"/>
            <a:ext cx="3878580" cy="1844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40C0C4-A7B1-0958-CBA4-19088D3B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19" y="2557728"/>
            <a:ext cx="387858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148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~/ros2_ws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~/ros2_ws/install/</a:t>
            </a:r>
            <a:r>
              <a:rPr lang="en-US" altLang="ko-KR" dirty="0" err="1"/>
              <a:t>setup.bash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3965675F-E6A4-0128-6781-1D04D5F09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9827" y="2010878"/>
            <a:ext cx="4645025" cy="1345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A0C8C-8287-131B-2CF5-242E6588E822}"/>
              </a:ext>
            </a:extLst>
          </p:cNvPr>
          <p:cNvSpPr txBox="1"/>
          <p:nvPr/>
        </p:nvSpPr>
        <p:spPr>
          <a:xfrm>
            <a:off x="5680286" y="3871768"/>
            <a:ext cx="6104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#check path</a:t>
            </a:r>
          </a:p>
        </p:txBody>
      </p:sp>
    </p:spTree>
    <p:extLst>
      <p:ext uri="{BB962C8B-B14F-4D97-AF65-F5344CB8AC3E}">
        <p14:creationId xmlns:p14="http://schemas.microsoft.com/office/powerpoint/2010/main" val="4985755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516382"/>
          </a:xfrm>
        </p:spPr>
        <p:txBody>
          <a:bodyPr>
            <a:normAutofit/>
          </a:bodyPr>
          <a:lstStyle/>
          <a:p>
            <a:r>
              <a:rPr lang="en-US" altLang="ko-KR" dirty="0"/>
              <a:t>Data Labelling : use previously installed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Or</a:t>
            </a:r>
          </a:p>
          <a:p>
            <a:endParaRPr lang="en-US" altLang="ko-KR" dirty="0"/>
          </a:p>
          <a:p>
            <a:r>
              <a:rPr lang="en-US" altLang="ko-KR" dirty="0"/>
              <a:t>pip3 install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5F0E3990-511D-D4F9-B842-837DEFD9E2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934" y="2017713"/>
            <a:ext cx="3908157" cy="3441700"/>
          </a:xfrm>
        </p:spPr>
      </p:pic>
    </p:spTree>
    <p:extLst>
      <p:ext uri="{BB962C8B-B14F-4D97-AF65-F5344CB8AC3E}">
        <p14:creationId xmlns:p14="http://schemas.microsoft.com/office/powerpoint/2010/main" val="2202150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24" name="내용 개체 틀 16">
            <a:extLst>
              <a:ext uri="{FF2B5EF4-FFF2-40B4-BE49-F238E27FC236}">
                <a16:creationId xmlns:a16="http://schemas.microsoft.com/office/drawing/2014/main" id="{C654A8C7-B833-9DC0-565E-6AE9748BD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82" y="2026515"/>
            <a:ext cx="9384726" cy="447818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84C64B-E560-9892-9B95-C2FE0EECE97F}"/>
              </a:ext>
            </a:extLst>
          </p:cNvPr>
          <p:cNvCxnSpPr>
            <a:cxnSpLocks/>
          </p:cNvCxnSpPr>
          <p:nvPr/>
        </p:nvCxnSpPr>
        <p:spPr>
          <a:xfrm>
            <a:off x="2331743" y="2691245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91909B9-C90F-6114-A739-43CDEED94E66}"/>
              </a:ext>
            </a:extLst>
          </p:cNvPr>
          <p:cNvCxnSpPr>
            <a:cxnSpLocks/>
          </p:cNvCxnSpPr>
          <p:nvPr/>
        </p:nvCxnSpPr>
        <p:spPr>
          <a:xfrm>
            <a:off x="2421798" y="4807527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2205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8" name="내용 개체 틀 16">
            <a:extLst>
              <a:ext uri="{FF2B5EF4-FFF2-40B4-BE49-F238E27FC236}">
                <a16:creationId xmlns:a16="http://schemas.microsoft.com/office/drawing/2014/main" id="{61EE3524-48AD-7AD0-C400-92D787D314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2168840"/>
            <a:ext cx="2957945" cy="1411467"/>
          </a:xfrm>
          <a:prstGeom prst="rect">
            <a:avLst/>
          </a:prstGeom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A750F1F5-80EC-E982-CC71-0AB6357C1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4112919"/>
            <a:ext cx="10704518" cy="19401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E75046-6B26-203A-3712-9A9F61DEF28A}"/>
              </a:ext>
            </a:extLst>
          </p:cNvPr>
          <p:cNvCxnSpPr/>
          <p:nvPr/>
        </p:nvCxnSpPr>
        <p:spPr>
          <a:xfrm>
            <a:off x="2549952" y="4572000"/>
            <a:ext cx="68746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35391178-ED95-C9B7-09D5-CBD4D64286A0}"/>
              </a:ext>
            </a:extLst>
          </p:cNvPr>
          <p:cNvSpPr/>
          <p:nvPr/>
        </p:nvSpPr>
        <p:spPr>
          <a:xfrm>
            <a:off x="2358735" y="4850841"/>
            <a:ext cx="8177647" cy="8190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233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EE75F2-D50D-81BE-1641-C0B7C2557F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9"/>
          <a:stretch/>
        </p:blipFill>
        <p:spPr>
          <a:xfrm>
            <a:off x="2531081" y="4980677"/>
            <a:ext cx="8015691" cy="656797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B1C489-4762-B4D0-DAD6-10825EEC9E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1" y="2366164"/>
            <a:ext cx="10627312" cy="201742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4D1A5F5-A1B1-0A69-80B7-E870D0E340D1}"/>
              </a:ext>
            </a:extLst>
          </p:cNvPr>
          <p:cNvCxnSpPr>
            <a:cxnSpLocks/>
          </p:cNvCxnSpPr>
          <p:nvPr/>
        </p:nvCxnSpPr>
        <p:spPr>
          <a:xfrm>
            <a:off x="3672169" y="5444837"/>
            <a:ext cx="59602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25902C-B62D-1E06-DB7C-E99A927D2912}"/>
              </a:ext>
            </a:extLst>
          </p:cNvPr>
          <p:cNvCxnSpPr/>
          <p:nvPr/>
        </p:nvCxnSpPr>
        <p:spPr>
          <a:xfrm>
            <a:off x="1812198" y="3065318"/>
            <a:ext cx="68746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8962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15A8E-1964-3442-C19F-008FE486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Please Review you work from earlier online class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CD3EBA-8D8A-22ED-EC24-7BCEE056E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</a:t>
            </a:r>
          </a:p>
          <a:p>
            <a:pPr lvl="1"/>
            <a:r>
              <a:rPr lang="en-US" altLang="ko-KR" dirty="0"/>
              <a:t>Data Labelling (ex: </a:t>
            </a:r>
            <a:r>
              <a:rPr lang="en-US" altLang="ko-KR" dirty="0" err="1"/>
              <a:t>LabelImg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Data pre-processing for YoloV8 Training</a:t>
            </a:r>
          </a:p>
          <a:p>
            <a:pPr lvl="1"/>
            <a:r>
              <a:rPr lang="en-US" altLang="ko-KR" dirty="0"/>
              <a:t>YoloV8 training to create .pt file</a:t>
            </a:r>
          </a:p>
          <a:p>
            <a:pPr lvl="1"/>
            <a:r>
              <a:rPr lang="en-US" altLang="ko-KR" dirty="0"/>
              <a:t>Using .pt file to predict/inference</a:t>
            </a:r>
          </a:p>
          <a:p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55EB1D-6E13-07F2-1029-686211597F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</a:t>
            </a:r>
          </a:p>
          <a:p>
            <a:pPr lvl="1"/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 lvl="1"/>
            <a:r>
              <a:rPr lang="en-US" altLang="ko-KR" dirty="0"/>
              <a:t>Node, Topic, Service, Action, Interface, etc. coding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6735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1234221" y="3055301"/>
            <a:ext cx="41529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Are we having</a:t>
            </a:r>
          </a:p>
          <a:p>
            <a:r>
              <a:rPr lang="en-US" altLang="ko-KR" sz="5400" dirty="0"/>
              <a:t>Fun???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0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 Project Description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F1C40BF-7B40-BF7D-40E8-49C4D5E21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</p:spTree>
    <p:extLst>
      <p:ext uri="{BB962C8B-B14F-4D97-AF65-F5344CB8AC3E}">
        <p14:creationId xmlns:p14="http://schemas.microsoft.com/office/powerpoint/2010/main" val="182889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5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A2E41-3173-5759-EF9E-BC17458A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980F6F7-9849-86F3-CD14-7CC4C7CDC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71" y="798513"/>
            <a:ext cx="3494484" cy="4659312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4B551-8E61-F9C6-D173-2E51FA9F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BC2B9E-7B44-0729-6F7C-42CD55A29CD8}"/>
              </a:ext>
            </a:extLst>
          </p:cNvPr>
          <p:cNvSpPr/>
          <p:nvPr/>
        </p:nvSpPr>
        <p:spPr>
          <a:xfrm>
            <a:off x="8035047" y="3842426"/>
            <a:ext cx="885217" cy="68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503F7-433F-BDD1-C772-3D338F22E06A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43716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4F6135A8-00D7-2A5C-A300-52BDE8B8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C370C3-1392-6EA9-62CA-B6F8C11FFEE0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88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CCB74B-ED3F-EDD1-9B14-B2127EAD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B179B1-9C69-CCCF-5255-F2A70A7322B8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1ECC7192-C1DD-3656-6BF6-8A75A76D0D06}"/>
              </a:ext>
            </a:extLst>
          </p:cNvPr>
          <p:cNvCxnSpPr/>
          <p:nvPr/>
        </p:nvCxnSpPr>
        <p:spPr>
          <a:xfrm flipV="1">
            <a:off x="7169727" y="3046090"/>
            <a:ext cx="1007918" cy="1594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10F7C1B-07FE-DA0F-8B7B-B9AADB9D118A}"/>
              </a:ext>
            </a:extLst>
          </p:cNvPr>
          <p:cNvCxnSpPr>
            <a:cxnSpLocks/>
          </p:cNvCxnSpPr>
          <p:nvPr/>
        </p:nvCxnSpPr>
        <p:spPr>
          <a:xfrm>
            <a:off x="8330045" y="3082354"/>
            <a:ext cx="554182" cy="502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34A98D8-817F-D10B-5058-9F680F8B6D26}"/>
              </a:ext>
            </a:extLst>
          </p:cNvPr>
          <p:cNvCxnSpPr>
            <a:cxnSpLocks/>
          </p:cNvCxnSpPr>
          <p:nvPr/>
        </p:nvCxnSpPr>
        <p:spPr>
          <a:xfrm flipV="1">
            <a:off x="9050986" y="3205491"/>
            <a:ext cx="435914" cy="4294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4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81F2CDD-9483-568C-6D91-58862F634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873125"/>
            <a:ext cx="6013450" cy="4510087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 &amp; Follow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819292E-BA8C-A1F4-6B0A-1EB03D9CA2B8}"/>
              </a:ext>
            </a:extLst>
          </p:cNvPr>
          <p:cNvCxnSpPr>
            <a:cxnSpLocks/>
          </p:cNvCxnSpPr>
          <p:nvPr/>
        </p:nvCxnSpPr>
        <p:spPr>
          <a:xfrm flipV="1">
            <a:off x="8745166" y="2636196"/>
            <a:ext cx="92413" cy="4098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7D05B09-62D8-3C13-B9C7-AD5D2D660677}"/>
              </a:ext>
            </a:extLst>
          </p:cNvPr>
          <p:cNvCxnSpPr/>
          <p:nvPr/>
        </p:nvCxnSpPr>
        <p:spPr>
          <a:xfrm flipV="1">
            <a:off x="8326877" y="2110902"/>
            <a:ext cx="1021404" cy="6517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98F96E-AA5A-FB8E-8481-B813D1569BAB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66232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16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1B1A7-AB60-C2F1-55F3-F977E128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일정 및 진행 내용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3696-AA00-48FC-CA4A-6E6404803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336395" cy="3450613"/>
          </a:xfrm>
        </p:spPr>
        <p:txBody>
          <a:bodyPr/>
          <a:lstStyle/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운영기간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: 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일간 진행</a:t>
            </a:r>
            <a:endParaRPr lang="en-US" altLang="ko-KR" kern="0" dirty="0">
              <a:solidFill>
                <a:srgbClr val="000000"/>
              </a:solidFill>
              <a:latin typeface="-윤명조140"/>
              <a:ea typeface="-윤명조140"/>
            </a:endParaRPr>
          </a:p>
          <a:p>
            <a:pPr marL="285750" indent="-285750" algn="just" fontAlgn="base">
              <a:lnSpc>
                <a:spcPct val="13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운영시간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: 9:30~18:30 (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점심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12:30 ~13:30)</a:t>
            </a:r>
            <a:endParaRPr lang="en-US" altLang="ko-KR" sz="2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285750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세부운영내용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742950" lvl="1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기본 개념부터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step by step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으로 기능을 구현하여 쉽게 따라하면서 원리를 습득할 수 있도록 구성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742950" lvl="1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실습을 통해 직접 구현해보며 기술을 습득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모듈 단위로 완성된 코드 제공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742950" lvl="1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각 단계별 학습 내용을 통합하여 최종 프로젝트 완성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8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05CA3B3-2A6A-9018-84A4-9C4266C4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Welcome to: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C24F2DC-BA97-0A8C-C18D-9CE476A6F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04" y="1937130"/>
            <a:ext cx="9392316" cy="41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1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B4FE-1D40-1E20-C6D6-B3FA532A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58" y="798973"/>
            <a:ext cx="3582708" cy="2247117"/>
          </a:xfrm>
        </p:spPr>
        <p:txBody>
          <a:bodyPr/>
          <a:lstStyle/>
          <a:p>
            <a:r>
              <a:rPr lang="ko-KR" altLang="en-US" sz="32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일정 및 진행 내용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91959D6-1FE9-55E3-F1EF-F6F20BCE0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312" y="731027"/>
            <a:ext cx="7049080" cy="4638641"/>
          </a:xfrm>
        </p:spPr>
      </p:pic>
    </p:spTree>
    <p:extLst>
      <p:ext uri="{BB962C8B-B14F-4D97-AF65-F5344CB8AC3E}">
        <p14:creationId xmlns:p14="http://schemas.microsoft.com/office/powerpoint/2010/main" val="1068971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6251C-FFD2-B484-CB9A-EAC6180E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Assumption about Your Knowledge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63287-A087-8CD0-B834-243725ADA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OS</a:t>
            </a:r>
          </a:p>
          <a:p>
            <a:pPr lvl="1"/>
            <a:r>
              <a:rPr lang="en-US" altLang="ko-KR" dirty="0"/>
              <a:t>Linux</a:t>
            </a:r>
          </a:p>
          <a:p>
            <a:r>
              <a:rPr lang="en-US" altLang="ko-KR" dirty="0"/>
              <a:t>Language</a:t>
            </a:r>
          </a:p>
          <a:p>
            <a:pPr lvl="1"/>
            <a:r>
              <a:rPr lang="en-US" altLang="ko-KR" dirty="0"/>
              <a:t>Python3</a:t>
            </a:r>
          </a:p>
          <a:p>
            <a:r>
              <a:rPr lang="en-US" altLang="ko-KR" dirty="0"/>
              <a:t>Packages</a:t>
            </a:r>
          </a:p>
          <a:p>
            <a:pPr lvl="1"/>
            <a:r>
              <a:rPr lang="en-US" altLang="ko-KR" dirty="0"/>
              <a:t>ROS2</a:t>
            </a:r>
          </a:p>
          <a:p>
            <a:pPr lvl="1"/>
            <a:r>
              <a:rPr lang="en-US" altLang="ko-KR" dirty="0"/>
              <a:t>OpenCV</a:t>
            </a:r>
          </a:p>
          <a:p>
            <a:pPr lvl="1"/>
            <a:r>
              <a:rPr lang="en-US" altLang="ko-KR" dirty="0"/>
              <a:t>Yolo8</a:t>
            </a:r>
          </a:p>
          <a:p>
            <a:pPr lvl="1"/>
            <a:r>
              <a:rPr lang="en-US" altLang="ko-KR" dirty="0"/>
              <a:t>Flask</a:t>
            </a:r>
          </a:p>
          <a:p>
            <a:pPr lvl="1"/>
            <a:r>
              <a:rPr lang="en-US" altLang="ko-KR" dirty="0"/>
              <a:t>SQLite3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6FDC89-E693-9BD6-4533-D00C157B91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Tools</a:t>
            </a:r>
          </a:p>
          <a:p>
            <a:pPr lvl="1"/>
            <a:r>
              <a:rPr lang="en-US" altLang="ko-KR" dirty="0" err="1"/>
              <a:t>LabelImg</a:t>
            </a:r>
            <a:endParaRPr lang="en-US" altLang="ko-KR" dirty="0"/>
          </a:p>
          <a:p>
            <a:pPr lvl="1"/>
            <a:r>
              <a:rPr lang="en-US" altLang="ko-KR" dirty="0" err="1"/>
              <a:t>VSCode</a:t>
            </a:r>
            <a:endParaRPr lang="en-US" altLang="ko-KR" dirty="0"/>
          </a:p>
          <a:p>
            <a:pPr lvl="1"/>
            <a:r>
              <a:rPr lang="en-US" altLang="ko-KR" dirty="0"/>
              <a:t>Git/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971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Welcome</a:t>
            </a:r>
          </a:p>
          <a:p>
            <a:r>
              <a:rPr lang="en-US" altLang="ko-KR" dirty="0"/>
              <a:t>Project Introduction</a:t>
            </a:r>
          </a:p>
          <a:p>
            <a:r>
              <a:rPr lang="en-US" altLang="ko-KR" dirty="0"/>
              <a:t>Introduction to Project</a:t>
            </a:r>
            <a:r>
              <a:rPr lang="ko-KR" altLang="en-US" dirty="0"/>
              <a:t> </a:t>
            </a:r>
            <a:r>
              <a:rPr lang="en-US" altLang="ko-KR" dirty="0"/>
              <a:t>Development Process</a:t>
            </a:r>
          </a:p>
          <a:p>
            <a:r>
              <a:rPr lang="en-US" altLang="ko-KR" dirty="0"/>
              <a:t>Business Requirement Development</a:t>
            </a:r>
          </a:p>
          <a:p>
            <a:r>
              <a:rPr lang="en-US" altLang="ko-KR" dirty="0"/>
              <a:t>System Requirement Development</a:t>
            </a:r>
          </a:p>
          <a:p>
            <a:r>
              <a:rPr lang="en-US" altLang="ko-KR" dirty="0"/>
              <a:t>System(High Level) Design</a:t>
            </a:r>
          </a:p>
          <a:p>
            <a:r>
              <a:rPr lang="en-US" altLang="ko-KR" dirty="0"/>
              <a:t>Time Management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115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2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객체 인식 모델 활용과 성능 평가 방법 이해</a:t>
            </a:r>
          </a:p>
          <a:p>
            <a:r>
              <a:rPr lang="en-US" altLang="ko-KR" dirty="0"/>
              <a:t>Custom Dataset</a:t>
            </a:r>
            <a:r>
              <a:rPr lang="ko-KR" altLang="en-US" dirty="0"/>
              <a:t>과 </a:t>
            </a:r>
            <a:r>
              <a:rPr lang="en-US" altLang="ko-KR" dirty="0"/>
              <a:t>Fine Tuning</a:t>
            </a:r>
            <a:r>
              <a:rPr lang="ko-KR" altLang="en-US" dirty="0"/>
              <a:t>으로 자체 객체 인식 모델 구현 및 평가</a:t>
            </a:r>
          </a:p>
          <a:p>
            <a:r>
              <a:rPr lang="en-US" altLang="ko-KR" i="1" dirty="0">
                <a:highlight>
                  <a:srgbClr val="FFFF00"/>
                </a:highlight>
              </a:rPr>
              <a:t>(Optional)</a:t>
            </a:r>
            <a:r>
              <a:rPr lang="en-US" altLang="ko-KR" i="1" dirty="0" err="1">
                <a:highlight>
                  <a:srgbClr val="FFFF00"/>
                </a:highlight>
              </a:rPr>
              <a:t>Segmentation,Tracking</a:t>
            </a:r>
            <a:r>
              <a:rPr lang="en-US" altLang="ko-KR" i="1" dirty="0">
                <a:highlight>
                  <a:srgbClr val="FFFF00"/>
                </a:highlight>
              </a:rPr>
              <a:t>,</a:t>
            </a:r>
            <a:r>
              <a:rPr lang="ko-KR" altLang="en-US" i="1" dirty="0">
                <a:highlight>
                  <a:srgbClr val="FFFF00"/>
                </a:highlight>
              </a:rPr>
              <a:t>경량화 모델 등 개별 요구사항에 적합한 모델 탐색 및 성능 검증</a:t>
            </a:r>
          </a:p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6468A4B-8A2A-8BC4-E77D-E68A4DC658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YOLOv8 </a:t>
            </a:r>
            <a:r>
              <a:rPr lang="ko-KR" altLang="en-US" dirty="0"/>
              <a:t>기반 데이터 수집</a:t>
            </a:r>
            <a:r>
              <a:rPr lang="en-US" altLang="ko-KR" dirty="0"/>
              <a:t>/</a:t>
            </a:r>
            <a:r>
              <a:rPr lang="ko-KR" altLang="en-US" dirty="0"/>
              <a:t>학습</a:t>
            </a:r>
            <a:r>
              <a:rPr lang="en-US" altLang="ko-KR" dirty="0"/>
              <a:t>/deploy (Detection Alert)</a:t>
            </a:r>
          </a:p>
          <a:p>
            <a:pPr lvl="1"/>
            <a:r>
              <a:rPr lang="ko-KR" altLang="en-US" dirty="0"/>
              <a:t>감시용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감시용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Detection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Create Detection Alert Node</a:t>
            </a:r>
          </a:p>
          <a:p>
            <a:pPr lvl="1"/>
            <a:r>
              <a:rPr lang="en-US" altLang="ko-KR" dirty="0"/>
              <a:t>Generate Topics to send image and Obj. Det. results</a:t>
            </a:r>
          </a:p>
          <a:p>
            <a:pPr lvl="1"/>
            <a:r>
              <a:rPr lang="en-US" altLang="ko-KR" dirty="0"/>
              <a:t>Create Subscriber node and display image and print data from the Topic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1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3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AMR(Autonomous Mobile Robot) Turtlebot4 </a:t>
            </a:r>
            <a:r>
              <a:rPr lang="ko-KR" altLang="en-US" dirty="0"/>
              <a:t>개발 환경 구축</a:t>
            </a:r>
            <a:endParaRPr lang="en-US" altLang="ko-KR" dirty="0"/>
          </a:p>
          <a:p>
            <a:r>
              <a:rPr lang="ko-KR" altLang="en-US" dirty="0"/>
              <a:t>로봇 개발 환경에 완성 모델 서빙 및 테스트 </a:t>
            </a:r>
            <a:r>
              <a:rPr lang="en-US" altLang="ko-KR" dirty="0"/>
              <a:t>/ </a:t>
            </a:r>
            <a:r>
              <a:rPr lang="ko-KR" altLang="en-US" dirty="0"/>
              <a:t>로봇 </a:t>
            </a:r>
            <a:r>
              <a:rPr lang="en-US" altLang="ko-KR" dirty="0"/>
              <a:t>H/W, </a:t>
            </a:r>
            <a:r>
              <a:rPr lang="ko-KR" altLang="en-US" dirty="0">
                <a:highlight>
                  <a:srgbClr val="FFFF00"/>
                </a:highlight>
              </a:rPr>
              <a:t>제반 환경의 한계점 도출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</a:t>
            </a:r>
            <a:r>
              <a:rPr lang="en-US" altLang="ko-KR" dirty="0">
                <a:solidFill>
                  <a:srgbClr val="FF0000"/>
                </a:solidFill>
              </a:rPr>
              <a:t>Tracking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ko-KR" dirty="0"/>
              <a:t>Turtlebot4 </a:t>
            </a:r>
            <a:r>
              <a:rPr lang="ko-KR" altLang="en-US" dirty="0"/>
              <a:t>시뮬레이션 환경 구축</a:t>
            </a:r>
          </a:p>
          <a:p>
            <a:pPr lvl="1"/>
            <a:r>
              <a:rPr lang="en-US" altLang="ko-KR" dirty="0"/>
              <a:t>SLAM</a:t>
            </a:r>
            <a:r>
              <a:rPr lang="ko-KR" altLang="en-US" dirty="0"/>
              <a:t>과 </a:t>
            </a:r>
            <a:r>
              <a:rPr lang="en-US" altLang="ko-KR" dirty="0"/>
              <a:t>Map </a:t>
            </a:r>
            <a:r>
              <a:rPr lang="ko-KR" altLang="en-US" dirty="0"/>
              <a:t>생성 및 파라미터 튜닝</a:t>
            </a:r>
            <a:r>
              <a:rPr lang="en-US" altLang="ko-KR" dirty="0"/>
              <a:t>(Localization, AMCL)</a:t>
            </a:r>
          </a:p>
          <a:p>
            <a:pPr lvl="1"/>
            <a:r>
              <a:rPr lang="en-US" altLang="ko-KR" dirty="0" err="1"/>
              <a:t>AutoSLAM</a:t>
            </a:r>
            <a:r>
              <a:rPr lang="ko-KR" altLang="en-US" dirty="0"/>
              <a:t>으로 맵 생성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4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4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i="1" dirty="0">
                <a:highlight>
                  <a:srgbClr val="FFFF00"/>
                </a:highlight>
              </a:rPr>
              <a:t>Turtlebot4 Navigation</a:t>
            </a:r>
            <a:r>
              <a:rPr lang="ko-KR" altLang="en-US" i="1" dirty="0">
                <a:highlight>
                  <a:srgbClr val="FFFF00"/>
                </a:highlight>
              </a:rPr>
              <a:t>과 파라미터 튜닝</a:t>
            </a:r>
            <a:r>
              <a:rPr lang="en-US" altLang="ko-KR" i="1" dirty="0">
                <a:highlight>
                  <a:srgbClr val="FFFF00"/>
                </a:highlight>
              </a:rPr>
              <a:t>(Local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, Global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)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/>
              <a:t>Initial Pose </a:t>
            </a:r>
            <a:r>
              <a:rPr lang="en-US" altLang="ko-KR" dirty="0" err="1"/>
              <a:t>Navigate_to</a:t>
            </a:r>
            <a:r>
              <a:rPr lang="en-US" altLang="ko-KR" dirty="0"/>
              <a:t> Pose </a:t>
            </a:r>
            <a:r>
              <a:rPr lang="ko-KR" altLang="en-US" dirty="0"/>
              <a:t>구현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 err="1"/>
              <a:t>Navigate_Through_pose</a:t>
            </a:r>
            <a:r>
              <a:rPr lang="en-US" altLang="ko-KR" dirty="0"/>
              <a:t>, Follow Waypoints </a:t>
            </a:r>
            <a:r>
              <a:rPr lang="ko-KR" altLang="en-US" dirty="0"/>
              <a:t>구현</a:t>
            </a:r>
          </a:p>
          <a:p>
            <a:r>
              <a:rPr lang="ko-KR" altLang="en-US" i="1" dirty="0">
                <a:highlight>
                  <a:srgbClr val="FFFF00"/>
                </a:highlight>
              </a:rPr>
              <a:t>로봇 개발 환경에 적용 및 테스트 </a:t>
            </a:r>
            <a:r>
              <a:rPr lang="en-US" altLang="ko-KR" i="1" dirty="0">
                <a:highlight>
                  <a:srgbClr val="FFFF00"/>
                </a:highlight>
              </a:rPr>
              <a:t>/ </a:t>
            </a:r>
            <a:r>
              <a:rPr lang="ko-KR" altLang="en-US" i="1" dirty="0">
                <a:highlight>
                  <a:srgbClr val="FFFF00"/>
                </a:highlight>
              </a:rPr>
              <a:t>로봇 </a:t>
            </a:r>
            <a:r>
              <a:rPr lang="en-US" altLang="ko-KR" i="1" dirty="0">
                <a:highlight>
                  <a:srgbClr val="FFFF00"/>
                </a:highlight>
              </a:rPr>
              <a:t>H/W, </a:t>
            </a:r>
            <a:r>
              <a:rPr lang="ko-KR" altLang="en-US" i="1" dirty="0">
                <a:highlight>
                  <a:srgbClr val="FFFF00"/>
                </a:highlight>
              </a:rPr>
              <a:t>제반 환경의 한계점 도출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5356697" cy="40357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AMR</a:t>
            </a:r>
            <a:r>
              <a:rPr lang="ko-KR" altLang="en-US" dirty="0"/>
              <a:t>기반 카메라 인식 </a:t>
            </a:r>
            <a:r>
              <a:rPr lang="en-US" altLang="ko-KR" dirty="0"/>
              <a:t>autonomous driving </a:t>
            </a:r>
            <a:r>
              <a:rPr lang="ko-KR" altLang="en-US" dirty="0"/>
              <a:t>시스템 </a:t>
            </a:r>
            <a:r>
              <a:rPr lang="en-US" altLang="ko-KR" dirty="0"/>
              <a:t>with obstacle avoidance </a:t>
            </a:r>
            <a:r>
              <a:rPr lang="ko-KR" altLang="en-US" dirty="0"/>
              <a:t>구축 </a:t>
            </a:r>
            <a:r>
              <a:rPr lang="en-US" altLang="ko-KR" dirty="0"/>
              <a:t>(AMR Controller)</a:t>
            </a:r>
            <a:endParaRPr lang="ko-KR" altLang="en-US" dirty="0"/>
          </a:p>
          <a:p>
            <a:pPr lvl="1"/>
            <a:r>
              <a:rPr lang="en-US" altLang="ko-KR" dirty="0"/>
              <a:t>Digital Mapping of environment</a:t>
            </a:r>
          </a:p>
          <a:p>
            <a:pPr lvl="1"/>
            <a:r>
              <a:rPr lang="en-US" altLang="ko-KR" dirty="0"/>
              <a:t>Goal Setting and Obstacle Avoidance using Navigation</a:t>
            </a:r>
          </a:p>
          <a:p>
            <a:pPr lvl="1"/>
            <a:r>
              <a:rPr lang="en-US" altLang="ko-KR" dirty="0"/>
              <a:t>Object Tracking w/ AMR camera</a:t>
            </a:r>
          </a:p>
          <a:p>
            <a:pPr lvl="1"/>
            <a:r>
              <a:rPr lang="en-US" altLang="ko-KR" dirty="0"/>
              <a:t>Control logic between navigation/obj. tracking/ obj. following (</a:t>
            </a:r>
            <a:r>
              <a:rPr lang="en-US" altLang="ko-KR" dirty="0" err="1"/>
              <a:t>teleop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Porting to ROS</a:t>
            </a:r>
            <a:endParaRPr lang="ko-KR" altLang="en-US" dirty="0"/>
          </a:p>
          <a:p>
            <a:pPr lvl="1"/>
            <a:r>
              <a:rPr lang="en-US" altLang="ko-KR" dirty="0"/>
              <a:t>Create AMR Controller Node</a:t>
            </a:r>
          </a:p>
          <a:p>
            <a:pPr lvl="1"/>
            <a:r>
              <a:rPr lang="en-US" altLang="ko-KR" dirty="0"/>
              <a:t>Create and send Obj. Tracking Image and data to Sysmon</a:t>
            </a:r>
          </a:p>
          <a:p>
            <a:r>
              <a:rPr lang="en-US" altLang="ko-KR" dirty="0"/>
              <a:t>Integrate and test with Detection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97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5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를 이용한 웹 서버 구축 </a:t>
            </a:r>
            <a:r>
              <a:rPr lang="en-US" altLang="ko-KR" dirty="0"/>
              <a:t>(System Monitor)</a:t>
            </a:r>
            <a:endParaRPr lang="ko-KR" altLang="en-US" dirty="0"/>
          </a:p>
          <a:p>
            <a:pPr lvl="1"/>
            <a:r>
              <a:rPr lang="en-US" altLang="ko-KR" dirty="0"/>
              <a:t>Flask/HTML Intro</a:t>
            </a:r>
          </a:p>
          <a:p>
            <a:pPr lvl="1"/>
            <a:r>
              <a:rPr lang="en-US" altLang="ko-KR" dirty="0"/>
              <a:t>Deploy YOLOv8</a:t>
            </a:r>
            <a:r>
              <a:rPr lang="ko-KR" altLang="en-US" dirty="0"/>
              <a:t> </a:t>
            </a:r>
            <a:r>
              <a:rPr lang="en-US" altLang="ko-KR" dirty="0"/>
              <a:t>Obj.</a:t>
            </a:r>
            <a:r>
              <a:rPr lang="ko-KR" altLang="en-US" dirty="0"/>
              <a:t> </a:t>
            </a:r>
            <a:r>
              <a:rPr lang="en-US" altLang="ko-KR" dirty="0"/>
              <a:t>Det</a:t>
            </a:r>
            <a:r>
              <a:rPr lang="ko-KR" altLang="en-US" dirty="0"/>
              <a:t> </a:t>
            </a:r>
            <a:r>
              <a:rPr lang="en-US" altLang="ko-KR" dirty="0"/>
              <a:t>results</a:t>
            </a:r>
            <a:r>
              <a:rPr lang="ko-KR" altLang="en-US" dirty="0"/>
              <a:t> </a:t>
            </a:r>
            <a:r>
              <a:rPr lang="en-US" altLang="ko-KR" dirty="0"/>
              <a:t>to web</a:t>
            </a:r>
          </a:p>
          <a:p>
            <a:pPr lvl="1"/>
            <a:r>
              <a:rPr lang="en-US" altLang="ko-KR" dirty="0"/>
              <a:t>Log in </a:t>
            </a:r>
            <a:r>
              <a:rPr lang="ko-KR" altLang="en-US" dirty="0"/>
              <a:t>기능 구현</a:t>
            </a:r>
          </a:p>
          <a:p>
            <a:pPr lvl="1"/>
            <a:r>
              <a:rPr lang="en-US" altLang="ko-KR" dirty="0"/>
              <a:t>Sysmon</a:t>
            </a:r>
            <a:r>
              <a:rPr lang="ko-KR" altLang="en-US" dirty="0"/>
              <a:t> </a:t>
            </a:r>
            <a:r>
              <a:rPr lang="ko-KR" altLang="en-US" dirty="0" err="1"/>
              <a:t>웹기능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알람 기능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F53B98-20D3-6C2B-2150-BBE57D9A52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SQLite3</a:t>
            </a:r>
            <a:r>
              <a:rPr lang="ko-KR" altLang="en-US" dirty="0"/>
              <a:t>를 이용한 데이터베이스 구축 및 연동 </a:t>
            </a:r>
            <a:r>
              <a:rPr lang="en-US" altLang="ko-KR" dirty="0"/>
              <a:t>(System Monitor)</a:t>
            </a:r>
            <a:endParaRPr lang="ko-KR" altLang="en-US" dirty="0"/>
          </a:p>
          <a:p>
            <a:pPr lvl="1"/>
            <a:r>
              <a:rPr lang="en-US" altLang="ko-KR" dirty="0"/>
              <a:t>SQLite3 </a:t>
            </a:r>
            <a:r>
              <a:rPr lang="ko-KR" altLang="en-US" dirty="0"/>
              <a:t>기본 기능 구현</a:t>
            </a: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기능 구축</a:t>
            </a:r>
          </a:p>
          <a:p>
            <a:pPr lvl="1"/>
            <a:r>
              <a:rPr lang="ko-KR" altLang="en-US" dirty="0"/>
              <a:t>알람이 울리는 경우 </a:t>
            </a:r>
            <a:r>
              <a:rPr lang="en-US" altLang="ko-KR" dirty="0"/>
              <a:t>DB</a:t>
            </a:r>
            <a:r>
              <a:rPr lang="ko-KR" altLang="en-US" dirty="0"/>
              <a:t>에 저장하는 기능 구현</a:t>
            </a:r>
          </a:p>
          <a:p>
            <a:pPr lvl="1"/>
            <a:r>
              <a:rPr lang="ko-KR" altLang="en-US" dirty="0"/>
              <a:t>저장된 내용 검색하는 기능 구현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9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5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Update Sysmon Node code</a:t>
            </a:r>
          </a:p>
          <a:p>
            <a:pPr lvl="1"/>
            <a:r>
              <a:rPr lang="en-US" altLang="ko-KR" dirty="0"/>
              <a:t>Update the database with received Obj. Det. Data from Detection Alert Node</a:t>
            </a:r>
          </a:p>
          <a:p>
            <a:pPr lvl="1"/>
            <a:r>
              <a:rPr lang="en-US" altLang="ko-KR" dirty="0"/>
              <a:t>Display the content of DB on System Monitor web page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And finally, Integration and Test of Detection Alert, AMR Controller &amp; System Monitor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30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6 (final project)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29B8C-0ED7-459C-7BBC-069D6674D1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시스템 설계 및 프로세스 정립</a:t>
            </a:r>
          </a:p>
          <a:p>
            <a:r>
              <a:rPr lang="ko-KR" altLang="en-US" dirty="0"/>
              <a:t>비즈니스 요구 사항 업데이트</a:t>
            </a:r>
          </a:p>
          <a:p>
            <a:r>
              <a:rPr lang="ko-KR" altLang="en-US" dirty="0"/>
              <a:t>역할 분담 및 일정 조율</a:t>
            </a:r>
          </a:p>
          <a:p>
            <a:r>
              <a:rPr lang="ko-KR" altLang="en-US" dirty="0"/>
              <a:t>개발 환경 구축</a:t>
            </a:r>
            <a:r>
              <a:rPr lang="en-US" altLang="ko-KR" dirty="0"/>
              <a:t>(</a:t>
            </a:r>
            <a:r>
              <a:rPr lang="ko-KR" altLang="en-US" dirty="0"/>
              <a:t>맵 디자인</a:t>
            </a:r>
            <a:r>
              <a:rPr lang="en-US" altLang="ko-KR" dirty="0"/>
              <a:t>, SW </a:t>
            </a:r>
            <a:r>
              <a:rPr lang="ko-KR" altLang="en-US" dirty="0"/>
              <a:t>개발</a:t>
            </a:r>
            <a:r>
              <a:rPr lang="en-US" altLang="ko-KR" dirty="0"/>
              <a:t>,</a:t>
            </a:r>
            <a:r>
              <a:rPr lang="ko-KR" altLang="en-US" dirty="0"/>
              <a:t>문서 통합 관리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9BF5E9-A849-3B33-2D32-D5B8A16563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멀티 로봇 환경 구축 및 네비게이션</a:t>
            </a:r>
          </a:p>
          <a:p>
            <a:r>
              <a:rPr lang="ko-KR" altLang="en-US" dirty="0"/>
              <a:t>멀티 로봇 개별 업무 수행</a:t>
            </a:r>
          </a:p>
          <a:p>
            <a:r>
              <a:rPr lang="ko-KR" altLang="en-US" dirty="0"/>
              <a:t>멀티 로봇 협동 업무 수행 </a:t>
            </a:r>
          </a:p>
          <a:p>
            <a:r>
              <a:rPr lang="en-US" altLang="ko-KR" dirty="0"/>
              <a:t>(Optional)Turtlebot4 </a:t>
            </a:r>
            <a:r>
              <a:rPr lang="ko-KR" altLang="en-US" dirty="0"/>
              <a:t>각종 센서 데이터의 이해와 적용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99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7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설계에 기반한 객체 감지 모델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DF9BB09-2CA4-5B93-0E55-B816F114B1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시스템 설계에 기반한 </a:t>
            </a:r>
            <a:r>
              <a:rPr lang="en-US" altLang="ko-KR" dirty="0" err="1"/>
              <a:t>SysMon</a:t>
            </a:r>
            <a:r>
              <a:rPr lang="ko-KR" altLang="en-US" dirty="0"/>
              <a:t> 설계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6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B4232FC-0904-95CE-CFE9-A02A8E11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77" y="0"/>
            <a:ext cx="514422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2C36B-AB3C-70CC-82FD-6E4E395531DF}"/>
              </a:ext>
            </a:extLst>
          </p:cNvPr>
          <p:cNvSpPr txBox="1"/>
          <p:nvPr/>
        </p:nvSpPr>
        <p:spPr>
          <a:xfrm>
            <a:off x="606214" y="157526"/>
            <a:ext cx="649025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 u="sng" dirty="0"/>
              <a:t>Who Am I?</a:t>
            </a:r>
            <a:endParaRPr lang="en-US" sz="3600" b="1" u="sng" dirty="0"/>
          </a:p>
          <a:p>
            <a:r>
              <a:rPr lang="en-US" sz="2800" b="1" dirty="0"/>
              <a:t>Andreas (Andy) A. Kim</a:t>
            </a:r>
            <a:endParaRPr lang="en-CN" sz="2800" b="1" dirty="0"/>
          </a:p>
          <a:p>
            <a:r>
              <a:rPr lang="en-US" dirty="0"/>
              <a:t>	</a:t>
            </a:r>
            <a:r>
              <a:rPr lang="en-CN" dirty="0"/>
              <a:t>Born in Korea</a:t>
            </a:r>
            <a:r>
              <a:rPr lang="en-US" dirty="0"/>
              <a:t>; </a:t>
            </a:r>
            <a:r>
              <a:rPr lang="en-CN" dirty="0"/>
              <a:t>Immigrated to US in 1976</a:t>
            </a:r>
          </a:p>
          <a:p>
            <a:endParaRPr lang="en-CN" dirty="0"/>
          </a:p>
          <a:p>
            <a:r>
              <a:rPr lang="en-US" b="1" u="sng" dirty="0"/>
              <a:t>Education:</a:t>
            </a:r>
          </a:p>
          <a:p>
            <a:r>
              <a:rPr lang="en-US" dirty="0"/>
              <a:t>BS</a:t>
            </a:r>
            <a:r>
              <a:rPr lang="en-CN" dirty="0"/>
              <a:t> Math, CS,</a:t>
            </a:r>
            <a:r>
              <a:rPr lang="en-US" dirty="0"/>
              <a:t>; MS CSE; </a:t>
            </a:r>
            <a:r>
              <a:rPr lang="en-CN" dirty="0"/>
              <a:t>MSM(MBA)</a:t>
            </a:r>
          </a:p>
          <a:p>
            <a:endParaRPr lang="en-CN" dirty="0"/>
          </a:p>
          <a:p>
            <a:r>
              <a:rPr lang="en-CN" b="1" u="sng" dirty="0"/>
              <a:t>Work Experience: </a:t>
            </a:r>
            <a:r>
              <a:rPr lang="en-CN" dirty="0"/>
              <a:t>35+ yrs. </a:t>
            </a:r>
            <a:endParaRPr lang="en-US" dirty="0"/>
          </a:p>
          <a:p>
            <a:r>
              <a:rPr lang="en-US" dirty="0"/>
              <a:t>Recent Positions: VP/MD Asia, CTO, CSO, </a:t>
            </a:r>
            <a:r>
              <a:rPr lang="ko-KR" altLang="en-US" dirty="0"/>
              <a:t>고문</a:t>
            </a:r>
            <a:endParaRPr lang="en-CN" dirty="0"/>
          </a:p>
          <a:p>
            <a:endParaRPr lang="en-CN" dirty="0"/>
          </a:p>
          <a:p>
            <a:r>
              <a:rPr lang="en-CN" b="1" u="sng" dirty="0"/>
              <a:t>Worked For: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US" b="1" u="sng" dirty="0"/>
              <a:t>Mentored/</a:t>
            </a:r>
            <a:r>
              <a:rPr lang="en-CN" b="1" u="sng" dirty="0"/>
              <a:t>Mentoring:</a:t>
            </a:r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r>
              <a:rPr lang="en-US" b="1" u="sng" dirty="0"/>
              <a:t>Instructor: </a:t>
            </a:r>
          </a:p>
          <a:p>
            <a:endParaRPr lang="en-US" b="1" u="sng" dirty="0">
              <a:highlight>
                <a:srgbClr val="FFFFFF"/>
              </a:highlight>
            </a:endParaRPr>
          </a:p>
          <a:p>
            <a:r>
              <a:rPr lang="en-US" b="1" u="sng" dirty="0">
                <a:highlight>
                  <a:srgbClr val="FFFFFF"/>
                </a:highlight>
              </a:rPr>
              <a:t>Doosan KG KAIROS 1</a:t>
            </a:r>
            <a:r>
              <a:rPr lang="ko-KR" altLang="en-US" b="1" u="sng" dirty="0">
                <a:highlight>
                  <a:srgbClr val="FFFFFF"/>
                </a:highlight>
              </a:rPr>
              <a:t>기</a:t>
            </a:r>
            <a:r>
              <a:rPr lang="en-US" altLang="ko-KR" b="1" u="sng" dirty="0">
                <a:highlight>
                  <a:srgbClr val="FFFFFF"/>
                </a:highlight>
              </a:rPr>
              <a:t>; </a:t>
            </a:r>
            <a:r>
              <a:rPr lang="en-US" b="1" u="sng" dirty="0" err="1">
                <a:highlight>
                  <a:srgbClr val="FFFFFF"/>
                </a:highlight>
              </a:rPr>
              <a:t>Rokey</a:t>
            </a:r>
            <a:r>
              <a:rPr lang="en-US" b="1" u="sng" dirty="0">
                <a:highlight>
                  <a:srgbClr val="FFFFFF"/>
                </a:highlight>
              </a:rPr>
              <a:t> Boot Camp 1,2,3 </a:t>
            </a:r>
            <a:r>
              <a:rPr lang="ko-KR" altLang="en-US" b="1" u="sng" dirty="0">
                <a:highlight>
                  <a:srgbClr val="FFFFFF"/>
                </a:highlight>
              </a:rPr>
              <a:t>기</a:t>
            </a:r>
            <a:endParaRPr lang="en-CN" b="1" u="sng" dirty="0">
              <a:highlight>
                <a:srgbClr val="FFFFFF"/>
              </a:highlight>
            </a:endParaRPr>
          </a:p>
          <a:p>
            <a:endParaRPr lang="en-CN" dirty="0"/>
          </a:p>
        </p:txBody>
      </p:sp>
      <p:pic>
        <p:nvPicPr>
          <p:cNvPr id="13320" name="Picture 8" descr="Sun Microsystems - Wikipedia">
            <a:extLst>
              <a:ext uri="{FF2B5EF4-FFF2-40B4-BE49-F238E27FC236}">
                <a16:creationId xmlns:a16="http://schemas.microsoft.com/office/drawing/2014/main" id="{8B13D07F-6F77-2838-2B75-BA73E8ED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14" y="3555146"/>
            <a:ext cx="2000250" cy="8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Kno Global - Crunchbase Company Profile &amp; Funding">
            <a:extLst>
              <a:ext uri="{FF2B5EF4-FFF2-40B4-BE49-F238E27FC236}">
                <a16:creationId xmlns:a16="http://schemas.microsoft.com/office/drawing/2014/main" id="{2D0C305B-9125-BC54-DE47-C2C341C9C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64" y="4910462"/>
            <a:ext cx="1181100" cy="6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16F2BE35-99E2-70E9-E31C-3F3E5908A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71" y="4733883"/>
            <a:ext cx="1430835" cy="861034"/>
          </a:xfrm>
          <a:prstGeom prst="rect">
            <a:avLst/>
          </a:prstGeom>
        </p:spPr>
      </p:pic>
      <p:pic>
        <p:nvPicPr>
          <p:cNvPr id="13332" name="Picture 20" descr="KIZZLE LOGO">
            <a:extLst>
              <a:ext uri="{FF2B5EF4-FFF2-40B4-BE49-F238E27FC236}">
                <a16:creationId xmlns:a16="http://schemas.microsoft.com/office/drawing/2014/main" id="{15BDD35C-3C14-46C5-E417-89880821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98" y="4816371"/>
            <a:ext cx="1519522" cy="8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>
            <a:extLst>
              <a:ext uri="{FF2B5EF4-FFF2-40B4-BE49-F238E27FC236}">
                <a16:creationId xmlns:a16="http://schemas.microsoft.com/office/drawing/2014/main" id="{0AFEF8F3-D95E-EBB4-DD3F-4F73DC1DB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502" y="4704937"/>
            <a:ext cx="16637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imsystem">
            <a:extLst>
              <a:ext uri="{FF2B5EF4-FFF2-40B4-BE49-F238E27FC236}">
                <a16:creationId xmlns:a16="http://schemas.microsoft.com/office/drawing/2014/main" id="{08A451DD-BD86-E634-4BC0-1BEEFC868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596" y="5061487"/>
            <a:ext cx="1711569" cy="311729"/>
          </a:xfrm>
          <a:prstGeom prst="rect">
            <a:avLst/>
          </a:prstGeom>
          <a:solidFill>
            <a:srgbClr val="1C1EF6"/>
          </a:solidFill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F29C95A-FC2C-6D6B-F062-E954EE85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26" y="3731977"/>
            <a:ext cx="1546976" cy="4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AD338-EC09-0B07-4EB6-9D684023A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05" y="3809910"/>
            <a:ext cx="1676400" cy="31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8F01B103-E6FF-0FAC-B913-77456D9DD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21" y="3627734"/>
            <a:ext cx="2317750" cy="7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9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8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설계에 기반한 </a:t>
            </a:r>
            <a:r>
              <a:rPr lang="en-US" altLang="ko-KR" dirty="0"/>
              <a:t>AMR </a:t>
            </a:r>
            <a:r>
              <a:rPr lang="ko-KR" altLang="en-US" dirty="0"/>
              <a:t>제어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 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84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9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개별 기능 통합 구현 및 </a:t>
            </a:r>
            <a:r>
              <a:rPr lang="en-US" altLang="ko-KR" dirty="0"/>
              <a:t>Integration </a:t>
            </a:r>
            <a:r>
              <a:rPr lang="ko-KR" altLang="en-US" dirty="0"/>
              <a:t>테스트</a:t>
            </a:r>
          </a:p>
          <a:p>
            <a:r>
              <a:rPr lang="ko-KR" altLang="en-US" dirty="0"/>
              <a:t>통합 </a:t>
            </a:r>
            <a:r>
              <a:rPr lang="en-US" altLang="ko-KR" dirty="0"/>
              <a:t>Launch 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Robust</a:t>
            </a:r>
            <a:r>
              <a:rPr lang="ko-KR" altLang="en-US" dirty="0"/>
              <a:t>한 시스템 구축을 위한 예외 처리 및 </a:t>
            </a:r>
            <a:r>
              <a:rPr lang="en-US" altLang="ko-KR" dirty="0"/>
              <a:t>Code Refactoring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587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10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발표 및 시연</a:t>
            </a:r>
          </a:p>
          <a:p>
            <a:r>
              <a:rPr lang="ko-KR" altLang="en-US" dirty="0"/>
              <a:t>최종 </a:t>
            </a:r>
            <a:r>
              <a:rPr lang="ko-KR" altLang="en-US" dirty="0" err="1"/>
              <a:t>산출문</a:t>
            </a:r>
            <a:r>
              <a:rPr lang="ko-KR" altLang="en-US" dirty="0"/>
              <a:t> 정리</a:t>
            </a:r>
            <a:r>
              <a:rPr lang="en-US" altLang="ko-KR" dirty="0"/>
              <a:t>(</a:t>
            </a:r>
            <a:r>
              <a:rPr lang="ko-KR" altLang="en-US" dirty="0"/>
              <a:t>소스코드</a:t>
            </a:r>
            <a:r>
              <a:rPr lang="en-US" altLang="ko-KR" dirty="0"/>
              <a:t>, </a:t>
            </a:r>
            <a:r>
              <a:rPr lang="ko-KR" altLang="en-US" dirty="0"/>
              <a:t>발표 </a:t>
            </a:r>
            <a:r>
              <a:rPr lang="en-US" altLang="ko-KR" dirty="0"/>
              <a:t>PPT, </a:t>
            </a:r>
            <a:r>
              <a:rPr lang="ko-KR" altLang="en-US" dirty="0"/>
              <a:t>동작 영상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팀 간 기술 컨퍼런스를 통한 기술 극복 경험담</a:t>
            </a:r>
            <a:r>
              <a:rPr lang="en-US" altLang="ko-KR" dirty="0"/>
              <a:t>, </a:t>
            </a:r>
            <a:r>
              <a:rPr lang="ko-KR" altLang="en-US" dirty="0"/>
              <a:t>노하우 교류</a:t>
            </a:r>
            <a:r>
              <a:rPr lang="en-US" altLang="ko-KR" dirty="0"/>
              <a:t>(</a:t>
            </a:r>
            <a:r>
              <a:rPr lang="ko-KR" altLang="en-US" dirty="0"/>
              <a:t>채점 대상</a:t>
            </a:r>
            <a:r>
              <a:rPr lang="en-US" altLang="ko-KR" dirty="0"/>
              <a:t>X)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538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7BFB6-E70C-6EE1-1378-9C66744F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5174F8-03BE-492B-F9B5-5DC3259A9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91" y="2230134"/>
            <a:ext cx="8567850" cy="3449638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F4AB3B-9634-98E3-9360-C4EA106B6627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</p:spTree>
    <p:extLst>
      <p:ext uri="{BB962C8B-B14F-4D97-AF65-F5344CB8AC3E}">
        <p14:creationId xmlns:p14="http://schemas.microsoft.com/office/powerpoint/2010/main" val="2391692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E8E9C-72C7-0BE6-F96B-795FC9CC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75278E-94FE-781E-5E40-4E8D39821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172" y="2016125"/>
            <a:ext cx="7233981" cy="3449638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F079FB8-DB9B-FA0A-FFCE-72CA4FCFDC10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553564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25E9F-A3B0-4653-F3A8-882AE15D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841C3AF-B117-EFB8-42D9-B00DC8DAFC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3362" y="2291398"/>
            <a:ext cx="4533900" cy="2887980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299AA97-F037-D340-EC9A-43CC433FFC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6880" y="2291398"/>
            <a:ext cx="4533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6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3222457" y="2828835"/>
            <a:ext cx="5423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80/20    20/80</a:t>
            </a:r>
            <a:endParaRPr lang="ko-KR" altLang="en-US" sz="72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14782D-2318-4FD1-97E9-95D64E84FBF0}"/>
              </a:ext>
            </a:extLst>
          </p:cNvPr>
          <p:cNvCxnSpPr/>
          <p:nvPr/>
        </p:nvCxnSpPr>
        <p:spPr>
          <a:xfrm>
            <a:off x="5682343" y="3429000"/>
            <a:ext cx="57087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7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60EFA-E62E-2364-1604-5FC68D32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Teamwork and Project Management</a:t>
            </a:r>
            <a:endParaRPr lang="ko-KR" altLang="en-US" dirty="0"/>
          </a:p>
        </p:txBody>
      </p:sp>
      <p:pic>
        <p:nvPicPr>
          <p:cNvPr id="1026" name="Picture 2" descr="5 Collaboration Technology Fails And How They SHOULD Have Gone ...">
            <a:extLst>
              <a:ext uri="{FF2B5EF4-FFF2-40B4-BE49-F238E27FC236}">
                <a16:creationId xmlns:a16="http://schemas.microsoft.com/office/drawing/2014/main" id="{01F03EFE-2A08-5530-B7F9-1D39D3DC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70" y="2095351"/>
            <a:ext cx="6127024" cy="37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it...shit. | Engineering humor, You had one job, One job">
            <a:extLst>
              <a:ext uri="{FF2B5EF4-FFF2-40B4-BE49-F238E27FC236}">
                <a16:creationId xmlns:a16="http://schemas.microsoft.com/office/drawing/2014/main" id="{5EA39C3B-2FA3-4D47-B270-391966C6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2" y="2599548"/>
            <a:ext cx="5467480" cy="405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65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485191" y="3162305"/>
            <a:ext cx="6120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Have Fun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!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16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26E842-7275-F64D-6A23-E0F3B38FF0C7}"/>
              </a:ext>
            </a:extLst>
          </p:cNvPr>
          <p:cNvSpPr txBox="1"/>
          <p:nvPr/>
        </p:nvSpPr>
        <p:spPr>
          <a:xfrm>
            <a:off x="2752531" y="2228671"/>
            <a:ext cx="754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Let’s Get Started!!!!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9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LARGE Project Experience (SW Development)</a:t>
            </a:r>
            <a:endParaRPr lang="ko-KR" altLang="en-US" dirty="0"/>
          </a:p>
        </p:txBody>
      </p:sp>
      <p:pic>
        <p:nvPicPr>
          <p:cNvPr id="3074" name="Picture 2" descr="GPS Global Positioning System Satellites are in Position - Debt to ...">
            <a:extLst>
              <a:ext uri="{FF2B5EF4-FFF2-40B4-BE49-F238E27FC236}">
                <a16:creationId xmlns:a16="http://schemas.microsoft.com/office/drawing/2014/main" id="{4AD363A3-AF43-4896-0780-58AD638C66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218456"/>
            <a:ext cx="4645025" cy="303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of unmanned airborne vehicle에 대한 이미지 결과">
            <a:extLst>
              <a:ext uri="{FF2B5EF4-FFF2-40B4-BE49-F238E27FC236}">
                <a16:creationId xmlns:a16="http://schemas.microsoft.com/office/drawing/2014/main" id="{89C5294A-1511-9F90-DC46-0A26056EF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887" y="2390775"/>
            <a:ext cx="42862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36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E07B608-546C-21CA-DEE1-23142178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public repository for class</a:t>
            </a:r>
            <a:endParaRPr lang="ko-KR" altLang="en-US" sz="28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E3FC0A7-A8FA-D38D-50A1-E769F826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3180"/>
            <a:ext cx="9603275" cy="2878788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sz="3200" dirty="0"/>
              <a:t> Git Clone https://github.com/kimandreas/to_students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1136C6-5D79-7585-DE3D-29A4F91E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691" y="3429000"/>
            <a:ext cx="4134427" cy="252447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D13CC1-ED3B-435E-50B8-B8BDA364FAB5}"/>
              </a:ext>
            </a:extLst>
          </p:cNvPr>
          <p:cNvCxnSpPr/>
          <p:nvPr/>
        </p:nvCxnSpPr>
        <p:spPr>
          <a:xfrm flipH="1" flipV="1">
            <a:off x="8112868" y="5729591"/>
            <a:ext cx="262647" cy="4474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B1404A0-6947-638D-2B1B-CF9689C6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32" y="3015574"/>
            <a:ext cx="3506550" cy="35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5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80849F-C22F-1B5E-B7C0-F561E6917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Project development Is a </a:t>
            </a:r>
            <a:r>
              <a:rPr lang="en-US" altLang="ko-KR" u="sng" dirty="0">
                <a:solidFill>
                  <a:srgbClr val="FF0000"/>
                </a:solidFill>
              </a:rPr>
              <a:t>Process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95FBF0D-4A8D-3D06-E1E8-243725FD8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879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077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21DDA-B6F5-C1D9-B360-94C95439EAC9}"/>
              </a:ext>
            </a:extLst>
          </p:cNvPr>
          <p:cNvSpPr/>
          <p:nvPr/>
        </p:nvSpPr>
        <p:spPr>
          <a:xfrm>
            <a:off x="5646671" y="4739950"/>
            <a:ext cx="1229989" cy="5784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Make and/or</a:t>
            </a:r>
            <a:r>
              <a:rPr lang="ko-KR" altLang="en-US" sz="1600" dirty="0"/>
              <a:t> </a:t>
            </a:r>
            <a:r>
              <a:rPr lang="en-US" altLang="ko-KR" sz="1600" dirty="0"/>
              <a:t>Buy</a:t>
            </a:r>
          </a:p>
        </p:txBody>
      </p:sp>
    </p:spTree>
    <p:extLst>
      <p:ext uri="{BB962C8B-B14F-4D97-AF65-F5344CB8AC3E}">
        <p14:creationId xmlns:p14="http://schemas.microsoft.com/office/powerpoint/2010/main" val="3386964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66EF3-8B0C-505E-7BC2-8E8832D2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Timeline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05EF9E-58F7-BCC2-9CFF-FFB2AF439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76010"/>
            <a:ext cx="9603166" cy="38360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4A08AD-ECDD-C835-4F66-09CEE92E8CE2}"/>
              </a:ext>
            </a:extLst>
          </p:cNvPr>
          <p:cNvSpPr/>
          <p:nvPr/>
        </p:nvSpPr>
        <p:spPr>
          <a:xfrm>
            <a:off x="4085617" y="2558374"/>
            <a:ext cx="1167319" cy="1167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F5058B-2405-E8A4-5D8A-9C37EE2B6460}"/>
              </a:ext>
            </a:extLst>
          </p:cNvPr>
          <p:cNvSpPr/>
          <p:nvPr/>
        </p:nvSpPr>
        <p:spPr>
          <a:xfrm>
            <a:off x="5252936" y="3711652"/>
            <a:ext cx="1167319" cy="3823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974139-6B3B-3B2A-4BF9-8D3B5A0DA89C}"/>
              </a:ext>
            </a:extLst>
          </p:cNvPr>
          <p:cNvCxnSpPr/>
          <p:nvPr/>
        </p:nvCxnSpPr>
        <p:spPr>
          <a:xfrm flipV="1">
            <a:off x="6420255" y="1391055"/>
            <a:ext cx="0" cy="5000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02C27B-A7EB-2DC5-13D7-63838FD6532F}"/>
              </a:ext>
            </a:extLst>
          </p:cNvPr>
          <p:cNvSpPr/>
          <p:nvPr/>
        </p:nvSpPr>
        <p:spPr>
          <a:xfrm>
            <a:off x="6420255" y="4094016"/>
            <a:ext cx="2316069" cy="3907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732D5A-6099-8689-8928-97913CC096FF}"/>
              </a:ext>
            </a:extLst>
          </p:cNvPr>
          <p:cNvSpPr/>
          <p:nvPr/>
        </p:nvSpPr>
        <p:spPr>
          <a:xfrm>
            <a:off x="7548664" y="4863830"/>
            <a:ext cx="1187658" cy="3823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8B1632-144B-8C9D-641D-375D8ED49175}"/>
              </a:ext>
            </a:extLst>
          </p:cNvPr>
          <p:cNvSpPr/>
          <p:nvPr/>
        </p:nvSpPr>
        <p:spPr>
          <a:xfrm>
            <a:off x="6420253" y="4473066"/>
            <a:ext cx="2316069" cy="3907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822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06063" y="2071991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9F7DE-F3AA-31F5-D742-0A859FAE6216}"/>
              </a:ext>
            </a:extLst>
          </p:cNvPr>
          <p:cNvSpPr txBox="1"/>
          <p:nvPr/>
        </p:nvSpPr>
        <p:spPr>
          <a:xfrm>
            <a:off x="1334847" y="2016125"/>
            <a:ext cx="195745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Why and Do What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11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578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6DAAF76-BEFB-CD4D-248F-B9351350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Brainstrom</a:t>
            </a:r>
            <a:r>
              <a:rPr lang="en-US" altLang="ko-KR" dirty="0"/>
              <a:t> a situation that requires this solution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A9924A0-737B-D078-AD88-2E8753F4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46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CF39-224A-1CB1-BE60-265847A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Justification (Why)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E8752-9AA5-DFDB-AB25-E09EEDE6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404523"/>
          </a:xfrm>
        </p:spPr>
        <p:txBody>
          <a:bodyPr>
            <a:normAutofit/>
          </a:bodyPr>
          <a:lstStyle/>
          <a:p>
            <a:r>
              <a:rPr lang="en-US" altLang="ko-KR" dirty="0"/>
              <a:t>Situation Analysis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evaluates both external and internal factors to determine the necessity and feasibility of a project. It helps justify resource allocation by outlining how the project aligns with strategic goals, identifying potential challenges and opportunities, and providing a detailed understanding of the project's context for informed decision-making.</a:t>
            </a:r>
          </a:p>
          <a:p>
            <a:pPr lvl="1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dirty="0"/>
              <a:t>상황 분석</a:t>
            </a:r>
          </a:p>
          <a:p>
            <a:pPr lvl="1"/>
            <a:r>
              <a:rPr lang="ko-KR" altLang="en-US" dirty="0"/>
              <a:t>프로젝트의 필요성과 타당성을 결정하기 위해 외부 및 내부 요인을 모두 평가합니다</a:t>
            </a:r>
            <a:r>
              <a:rPr lang="en-US" altLang="ko-KR" dirty="0"/>
              <a:t>. </a:t>
            </a:r>
            <a:r>
              <a:rPr lang="ko-KR" altLang="en-US" dirty="0"/>
              <a:t>프로젝트가 전략적 목표에 어떻게 부합하는지 설명하고</a:t>
            </a:r>
            <a:r>
              <a:rPr lang="en-US" altLang="ko-KR" dirty="0"/>
              <a:t>, </a:t>
            </a:r>
            <a:r>
              <a:rPr lang="ko-KR" altLang="en-US" dirty="0"/>
              <a:t>잠재적인 과제와 기회를 식별하고</a:t>
            </a:r>
            <a:r>
              <a:rPr lang="en-US" altLang="ko-KR" dirty="0"/>
              <a:t>, </a:t>
            </a:r>
            <a:r>
              <a:rPr lang="ko-KR" altLang="en-US" dirty="0"/>
              <a:t>정보에 입각한 의사 결정을 위해 프로젝트의 컨텍스트에 대한 자세한 이해를 제공하여 리소스 할당을 정당화하는 데 도움이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6354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CF39-224A-1CB1-BE60-265847A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Justification (Why)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E8752-9AA5-DFDB-AB25-E09EEDE6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altLang="ko-KR" dirty="0"/>
              <a:t>Business Needs/Pain Point Analysis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identifies and assesses the problems and unmet needs of customers. This process helps businesses tailor their solutions to enhance customer satisfaction and loyalty by directly addressing these issues.</a:t>
            </a:r>
          </a:p>
          <a:p>
            <a:pPr lvl="1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dirty="0"/>
              <a:t>비즈니스 니즈</a:t>
            </a:r>
            <a:r>
              <a:rPr lang="en-US" altLang="ko-KR" dirty="0"/>
              <a:t>/</a:t>
            </a:r>
            <a:r>
              <a:rPr lang="ko-KR" altLang="en-US" dirty="0"/>
              <a:t>문제점 분석</a:t>
            </a:r>
          </a:p>
          <a:p>
            <a:pPr lvl="1"/>
            <a:r>
              <a:rPr lang="ko-KR" altLang="en-US" dirty="0"/>
              <a:t>문제와 충족되지 않은 요구를 식별하고 평가합니다</a:t>
            </a:r>
            <a:r>
              <a:rPr lang="en-US" altLang="ko-KR" dirty="0"/>
              <a:t>. </a:t>
            </a:r>
            <a:r>
              <a:rPr lang="ko-KR" altLang="en-US" dirty="0"/>
              <a:t>이 프로세스는 기업이 이러한 문제를 직접 해결하여 고객 만족도와 충성도를 높일 수 있도록 솔루션을 </a:t>
            </a:r>
            <a:r>
              <a:rPr lang="ko-KR" altLang="en-US" dirty="0" err="1"/>
              <a:t>맞춤화하는</a:t>
            </a:r>
            <a:r>
              <a:rPr lang="ko-KR" altLang="en-US" dirty="0"/>
              <a:t> 데 도움이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03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Solution Project Experience (Application)</a:t>
            </a:r>
            <a:endParaRPr lang="ko-KR" altLang="en-US" dirty="0"/>
          </a:p>
        </p:txBody>
      </p:sp>
      <p:pic>
        <p:nvPicPr>
          <p:cNvPr id="10" name="Picture 6" descr="image of Lectra Focus machine에 대한 이미지 결과">
            <a:extLst>
              <a:ext uri="{FF2B5EF4-FFF2-40B4-BE49-F238E27FC236}">
                <a16:creationId xmlns:a16="http://schemas.microsoft.com/office/drawing/2014/main" id="{97E73062-0DC7-61DB-E251-FB303A5FF46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25625"/>
            <a:ext cx="43719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of Lectra PLM에 대한 이미지 결과">
            <a:extLst>
              <a:ext uri="{FF2B5EF4-FFF2-40B4-BE49-F238E27FC236}">
                <a16:creationId xmlns:a16="http://schemas.microsoft.com/office/drawing/2014/main" id="{EF18D85B-C824-4FBE-F881-9C0C7C7108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1512" y="2452688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ectra unveils ‘Vector iQ’ and ‘Power Premium Service’ | Technology ...">
            <a:extLst>
              <a:ext uri="{FF2B5EF4-FFF2-40B4-BE49-F238E27FC236}">
                <a16:creationId xmlns:a16="http://schemas.microsoft.com/office/drawing/2014/main" id="{6BCE19B1-8821-4FF3-2D9E-520B6455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42" y="3823995"/>
            <a:ext cx="5016759" cy="25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15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FC7C09-C579-71EE-2798-5452ADAF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Brainstorming Rules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D1F2A5-3E9F-027D-708E-86D7FEC213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Every input is good input</a:t>
            </a:r>
          </a:p>
          <a:p>
            <a:r>
              <a:rPr lang="en-US" altLang="ko-KR" dirty="0"/>
              <a:t>Do not critique inputs only seek to understand</a:t>
            </a:r>
          </a:p>
          <a:p>
            <a:r>
              <a:rPr lang="en-US" altLang="ko-KR" dirty="0"/>
              <a:t>Organize inputs into logical groupings</a:t>
            </a:r>
          </a:p>
          <a:p>
            <a:r>
              <a:rPr lang="en-US" altLang="ko-KR" dirty="0"/>
              <a:t>Sequence or show relationships as needed</a:t>
            </a:r>
          </a:p>
          <a:p>
            <a:r>
              <a:rPr lang="en-US" altLang="ko-KR" dirty="0"/>
              <a:t>Use Posted Notes on Flip Chart</a:t>
            </a:r>
            <a:endParaRPr lang="ko-KR" altLang="en-US" dirty="0"/>
          </a:p>
        </p:txBody>
      </p:sp>
      <p:pic>
        <p:nvPicPr>
          <p:cNvPr id="11" name="Picture 4" descr="Photo man and woman standing at home">
            <a:extLst>
              <a:ext uri="{FF2B5EF4-FFF2-40B4-BE49-F238E27FC236}">
                <a16:creationId xmlns:a16="http://schemas.microsoft.com/office/drawing/2014/main" id="{593B737C-F215-3216-6E1B-C975E61CFF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2191458"/>
            <a:ext cx="4645025" cy="30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94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D81622-2CD4-D5F7-C726-3E931774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 your business scenario (Use-Case) process diagram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1A02-D292-D0C9-4AC5-EB7BE567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550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A2E41-3173-5759-EF9E-BC17458A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980F6F7-9849-86F3-CD14-7CC4C7CDC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71" y="798513"/>
            <a:ext cx="3494484" cy="4659312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4B551-8E61-F9C6-D173-2E51FA9F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BC2B9E-7B44-0729-6F7C-42CD55A29CD8}"/>
              </a:ext>
            </a:extLst>
          </p:cNvPr>
          <p:cNvSpPr/>
          <p:nvPr/>
        </p:nvSpPr>
        <p:spPr>
          <a:xfrm>
            <a:off x="8035047" y="3842426"/>
            <a:ext cx="885217" cy="68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503F7-433F-BDD1-C772-3D338F22E06A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</p:spTree>
    <p:extLst>
      <p:ext uri="{BB962C8B-B14F-4D97-AF65-F5344CB8AC3E}">
        <p14:creationId xmlns:p14="http://schemas.microsoft.com/office/powerpoint/2010/main" val="4202045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4F6135A8-00D7-2A5C-A300-52BDE8B8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C370C3-1392-6EA9-62CA-B6F8C11FFEE0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631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CCB74B-ED3F-EDD1-9B14-B2127EAD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B179B1-9C69-CCCF-5255-F2A70A7322B8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1ECC7192-C1DD-3656-6BF6-8A75A76D0D06}"/>
              </a:ext>
            </a:extLst>
          </p:cNvPr>
          <p:cNvCxnSpPr/>
          <p:nvPr/>
        </p:nvCxnSpPr>
        <p:spPr>
          <a:xfrm flipV="1">
            <a:off x="7169727" y="3046090"/>
            <a:ext cx="1007918" cy="1594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10F7C1B-07FE-DA0F-8B7B-B9AADB9D118A}"/>
              </a:ext>
            </a:extLst>
          </p:cNvPr>
          <p:cNvCxnSpPr>
            <a:cxnSpLocks/>
          </p:cNvCxnSpPr>
          <p:nvPr/>
        </p:nvCxnSpPr>
        <p:spPr>
          <a:xfrm>
            <a:off x="8330045" y="3082354"/>
            <a:ext cx="554182" cy="502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34A98D8-817F-D10B-5058-9F680F8B6D26}"/>
              </a:ext>
            </a:extLst>
          </p:cNvPr>
          <p:cNvCxnSpPr>
            <a:cxnSpLocks/>
          </p:cNvCxnSpPr>
          <p:nvPr/>
        </p:nvCxnSpPr>
        <p:spPr>
          <a:xfrm flipV="1">
            <a:off x="9050986" y="3205491"/>
            <a:ext cx="435914" cy="4294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05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81F2CDD-9483-568C-6D91-58862F634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873125"/>
            <a:ext cx="6013450" cy="4510087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 &amp; Follow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819292E-BA8C-A1F4-6B0A-1EB03D9CA2B8}"/>
              </a:ext>
            </a:extLst>
          </p:cNvPr>
          <p:cNvCxnSpPr>
            <a:cxnSpLocks/>
          </p:cNvCxnSpPr>
          <p:nvPr/>
        </p:nvCxnSpPr>
        <p:spPr>
          <a:xfrm flipV="1">
            <a:off x="8745166" y="2636196"/>
            <a:ext cx="92413" cy="4098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7D05B09-62D8-3C13-B9C7-AD5D2D660677}"/>
              </a:ext>
            </a:extLst>
          </p:cNvPr>
          <p:cNvCxnSpPr/>
          <p:nvPr/>
        </p:nvCxnSpPr>
        <p:spPr>
          <a:xfrm flipV="1">
            <a:off x="8326877" y="2110902"/>
            <a:ext cx="1021404" cy="6517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98F96E-AA5A-FB8E-8481-B813D1569BAB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</p:spTree>
    <p:extLst>
      <p:ext uri="{BB962C8B-B14F-4D97-AF65-F5344CB8AC3E}">
        <p14:creationId xmlns:p14="http://schemas.microsoft.com/office/powerpoint/2010/main" val="1208723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92775E-ADC9-3928-FC5B-6EAEB56C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Sketch your scenario on the environment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2C04CD92-C501-04EF-034A-BF5FFA100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525" y="2046109"/>
            <a:ext cx="6017274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36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Scenario process diagrams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As-Is Functional Process Diagram</a:t>
            </a:r>
          </a:p>
          <a:p>
            <a:pPr lvl="1"/>
            <a:r>
              <a:rPr lang="en-US" altLang="ko-KR" dirty="0"/>
              <a:t>Current states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To-Be Functional Process Diagram</a:t>
            </a:r>
          </a:p>
          <a:p>
            <a:pPr lvl="1"/>
            <a:r>
              <a:rPr lang="en-US" altLang="ko-KR" dirty="0"/>
              <a:t>Future states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>
                <a:hlinkClick r:id="rId2"/>
              </a:rPr>
              <a:t>Untitled Diagram - draw.io</a:t>
            </a:r>
            <a:endParaRPr lang="en-US" altLang="ko-KR" dirty="0"/>
          </a:p>
          <a:p>
            <a:r>
              <a:rPr lang="en-US" altLang="ko-KR" dirty="0"/>
              <a:t>https://app.diagrams.net/</a:t>
            </a:r>
          </a:p>
        </p:txBody>
      </p:sp>
      <p:pic>
        <p:nvPicPr>
          <p:cNvPr id="4" name="Picture 2" descr="Homework Flowchart | Mural Ideas | Pinterest | Flowchart, Homework and ...">
            <a:extLst>
              <a:ext uri="{FF2B5EF4-FFF2-40B4-BE49-F238E27FC236}">
                <a16:creationId xmlns:a16="http://schemas.microsoft.com/office/drawing/2014/main" id="{420B6853-0440-8CEF-BEB3-D292296DA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07" y="1507787"/>
            <a:ext cx="4312230" cy="43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73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ounting Flowchart Symbols | Edraw">
            <a:extLst>
              <a:ext uri="{FF2B5EF4-FFF2-40B4-BE49-F238E27FC236}">
                <a16:creationId xmlns:a16="http://schemas.microsoft.com/office/drawing/2014/main" id="{5CB6A5F6-CAF8-2672-7F09-B951D752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08" y="478110"/>
            <a:ext cx="8437124" cy="60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176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A8899-F5B8-4853-3C28-DB47204A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Requirement (What 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493A-08B9-CA47-F3E6-D1A41C3A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Business Requirements with Metrics: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The company aims to deploy a robotic system integrated with a deep learning model to automate quality inspection in manufacturing. The goal is to reduce human error by achieving 98% accuracy in defect detection and increase production efficiency by minimizing inspection time to under 2 seconds per item.</a:t>
            </a:r>
          </a:p>
          <a:p>
            <a:r>
              <a:rPr lang="ko-KR" altLang="en-US" dirty="0"/>
              <a:t>이 회사는 딥 러닝 모델과 통합된 로봇 시스템을 배포하여 제조 시 품질 검사를 자동화하는 것을 목표로 합니다</a:t>
            </a:r>
            <a:r>
              <a:rPr lang="en-US" altLang="ko-KR" dirty="0"/>
              <a:t>. </a:t>
            </a:r>
            <a:r>
              <a:rPr lang="ko-KR" altLang="en-US" dirty="0"/>
              <a:t>목표는 결함 감지에서 </a:t>
            </a:r>
            <a:r>
              <a:rPr lang="en-US" altLang="ko-KR" dirty="0"/>
              <a:t>98%</a:t>
            </a:r>
            <a:r>
              <a:rPr lang="ko-KR" altLang="en-US" dirty="0"/>
              <a:t>의 정확도를 달성하여 인적 오류를 줄이고 검사 시간을 품목당 </a:t>
            </a:r>
            <a:r>
              <a:rPr lang="en-US" altLang="ko-KR" dirty="0"/>
              <a:t>2</a:t>
            </a:r>
            <a:r>
              <a:rPr lang="ko-KR" altLang="en-US" dirty="0"/>
              <a:t>초 미만으로 최소화하여 생산 효율성을 높이는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27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C8BCDB4-3DC9-8243-6BFE-9797A7DA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kind of  leader I want to be</a:t>
            </a:r>
            <a:br>
              <a:rPr lang="en-US" altLang="ko-KR" dirty="0"/>
            </a:br>
            <a:r>
              <a:rPr lang="en-US" altLang="ko-KR" dirty="0"/>
              <a:t>“Dead poet society”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FC5E87E-7786-9226-95F7-8BB453EA4E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66" y="2118761"/>
            <a:ext cx="4903450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B0D59-CD82-F5D6-9FEB-ED42F0748D52}"/>
              </a:ext>
            </a:extLst>
          </p:cNvPr>
          <p:cNvSpPr txBox="1"/>
          <p:nvPr/>
        </p:nvSpPr>
        <p:spPr>
          <a:xfrm>
            <a:off x="2332652" y="2724539"/>
            <a:ext cx="2174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Andy</a:t>
            </a:r>
          </a:p>
          <a:p>
            <a:pPr algn="ctr"/>
            <a:r>
              <a:rPr lang="en-US" altLang="ko-KR" sz="3600" dirty="0"/>
              <a:t>Or</a:t>
            </a:r>
          </a:p>
          <a:p>
            <a:pPr algn="ctr"/>
            <a:r>
              <a:rPr lang="en-US" altLang="ko-KR" sz="3600" dirty="0"/>
              <a:t>“Captain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643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Brainstorm Business Requirement for the project and write business requirement statement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219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requirement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136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E07B608-546C-21CA-DEE1-23142178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public repository for class</a:t>
            </a:r>
            <a:endParaRPr lang="ko-KR" altLang="en-US" sz="28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E3FC0A7-A8FA-D38D-50A1-E769F826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7557"/>
            <a:ext cx="9603275" cy="2878788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sz="3200" dirty="0"/>
              <a:t> Git Clone https://github.com/kimandreas/to_students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3800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6A035B-7741-8AA2-13A7-29FF0BD9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Business Requirement Document</a:t>
            </a:r>
            <a:endParaRPr lang="ko-KR" altLang="en-US" dirty="0"/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9E4E0561-4031-C8F5-AA39-1A019B28B2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7800" y="2036214"/>
            <a:ext cx="4645025" cy="3398348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5A0B715-1C7F-E90C-07C3-4154F2DB39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095643"/>
            <a:ext cx="4645025" cy="3285840"/>
          </a:xfrm>
        </p:spPr>
      </p:pic>
    </p:spTree>
    <p:extLst>
      <p:ext uri="{BB962C8B-B14F-4D97-AF65-F5344CB8AC3E}">
        <p14:creationId xmlns:p14="http://schemas.microsoft.com/office/powerpoint/2010/main" val="3112234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57641" y="2869659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94A0A-C0F8-E765-EE66-A41E5AAAB6D7}"/>
              </a:ext>
            </a:extLst>
          </p:cNvPr>
          <p:cNvSpPr txBox="1"/>
          <p:nvPr/>
        </p:nvSpPr>
        <p:spPr>
          <a:xfrm>
            <a:off x="1792048" y="2544580"/>
            <a:ext cx="1234633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With What</a:t>
            </a:r>
          </a:p>
          <a:p>
            <a:pPr algn="ctr"/>
            <a:r>
              <a:rPr lang="en-US" altLang="ko-KR" dirty="0"/>
              <a:t>And</a:t>
            </a:r>
          </a:p>
          <a:p>
            <a:pPr algn="ctr"/>
            <a:r>
              <a:rPr lang="en-US" altLang="ko-KR" dirty="0"/>
              <a:t>How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999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9BED3-5279-D26A-3716-CDD31132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System/Technical Requirement 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8B9CA-04DF-DA12-6945-CBA2F6BD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Technical Requirements and Metrics: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Deep Learning Models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Train a CNN to achieve at least 98% accuracy on defect detection in validation datasets.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   검증 데이터 세트에서 결함 감지에 대해 최소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98%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의 정확도를 달성하도록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훈련시킵니다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33363" indent="-233363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Robotics Hardware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Ensure the robot processes images and delivers results within 2 seconds per item, with 99.9% system uptime.</a:t>
            </a:r>
          </a:p>
          <a:p>
            <a:pPr marL="233363" indent="-233363" algn="l">
              <a:buNone/>
            </a:pPr>
            <a:r>
              <a:rPr lang="en-US" altLang="ko-KR" dirty="0">
                <a:solidFill>
                  <a:srgbClr val="0D0D0D"/>
                </a:solidFill>
                <a:latin typeface="Söhne"/>
              </a:rPr>
              <a:t>    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99.9%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의 시스템 가동 시간으로 항목당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초 이내에 이미지를 처리하고 결과를 제공하도록 보장합니다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048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9BED3-5279-D26A-3716-CDD31132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System/Technical Requirement 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8B9CA-04DF-DA12-6945-CBA2F6BD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Technical Requirements and Metrics: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33363" indent="-233363" algn="l">
              <a:buFont typeface="+mj-lt"/>
              <a:buAutoNum type="arabicPeriod" startAt="3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Interface and Control System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Design for less than 0.1% downtime and a response time under 1 second for user interactions.</a:t>
            </a:r>
          </a:p>
          <a:p>
            <a:pPr marL="233363" indent="-233363" algn="l"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	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다운타임이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0.1%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미만이고 사용자 상호 작용에 대한 응답 시간이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초 미만으로 설계됩니다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457200" indent="-457200" algn="l">
              <a:buFont typeface="+mj-lt"/>
              <a:buAutoNum type="arabicPeriod" startAt="3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067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System Requirement for the project and document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402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9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AF72A4-B010-147B-D640-459E584823BF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26C1945-22DE-27F5-62ED-77277E8153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5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0E4C9A-9552-55E3-5EE8-E54E42E2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Now,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Tell</a:t>
            </a:r>
            <a:r>
              <a:rPr lang="ko-KR" altLang="en-US" dirty="0"/>
              <a:t> </a:t>
            </a:r>
            <a:r>
              <a:rPr lang="en-US" altLang="ko-KR" dirty="0"/>
              <a:t>US</a:t>
            </a:r>
            <a:r>
              <a:rPr lang="ko-KR" altLang="en-US" dirty="0"/>
              <a:t> </a:t>
            </a:r>
            <a:r>
              <a:rPr lang="en-US" altLang="ko-KR" dirty="0"/>
              <a:t>who</a:t>
            </a:r>
            <a:r>
              <a:rPr lang="ko-KR" altLang="en-US" dirty="0"/>
              <a:t> </a:t>
            </a:r>
            <a:r>
              <a:rPr lang="en-US" altLang="ko-KR" dirty="0"/>
              <a:t>You are, 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What is your objective of joining this program?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1606210-499C-11ED-ABDE-108493343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Interview each other and share to the team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929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4A8EB8C-A977-E154-A6AC-82DE3F9689D2}"/>
              </a:ext>
            </a:extLst>
          </p:cNvPr>
          <p:cNvSpPr/>
          <p:nvPr/>
        </p:nvSpPr>
        <p:spPr>
          <a:xfrm>
            <a:off x="2375464" y="2145905"/>
            <a:ext cx="7653753" cy="2673014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b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600" kern="1200" dirty="0"/>
              <a:t>Virtual Environment</a:t>
            </a:r>
            <a:endParaRPr lang="ko-KR" altLang="en-US" sz="2600" kern="120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4E5B501-8CB6-4AB6-7E54-7D491CD2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Stack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0DB75D-D5EA-6414-44E3-1262F04E78A3}"/>
              </a:ext>
            </a:extLst>
          </p:cNvPr>
          <p:cNvGrpSpPr/>
          <p:nvPr/>
        </p:nvGrpSpPr>
        <p:grpSpPr>
          <a:xfrm>
            <a:off x="2375463" y="2352111"/>
            <a:ext cx="7653753" cy="3720825"/>
            <a:chOff x="2345764" y="2520567"/>
            <a:chExt cx="7653753" cy="37208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6E430C7-35A1-46C6-D544-5954AC9D0E48}"/>
                </a:ext>
              </a:extLst>
            </p:cNvPr>
            <p:cNvSpPr/>
            <p:nvPr/>
          </p:nvSpPr>
          <p:spPr>
            <a:xfrm>
              <a:off x="2600798" y="2520567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Application</a:t>
              </a:r>
              <a:endParaRPr lang="ko-KR" altLang="en-US" sz="2600" kern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B4BD92-03BA-1B4A-6333-1AC181852A62}"/>
                </a:ext>
              </a:extLst>
            </p:cNvPr>
            <p:cNvSpPr/>
            <p:nvPr/>
          </p:nvSpPr>
          <p:spPr>
            <a:xfrm>
              <a:off x="2630496" y="3183601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Lib/Packages/Language</a:t>
              </a:r>
              <a:endParaRPr lang="ko-KR" altLang="en-US" sz="26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72967E2-A828-D893-DB18-CCA4220D9543}"/>
                </a:ext>
              </a:extLst>
            </p:cNvPr>
            <p:cNvSpPr/>
            <p:nvPr/>
          </p:nvSpPr>
          <p:spPr>
            <a:xfrm>
              <a:off x="2630497" y="3855859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Database</a:t>
              </a:r>
              <a:endParaRPr lang="ko-KR" altLang="en-US" sz="26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1979220-2DBE-145D-15E9-25F830BE769D}"/>
                </a:ext>
              </a:extLst>
            </p:cNvPr>
            <p:cNvSpPr/>
            <p:nvPr/>
          </p:nvSpPr>
          <p:spPr>
            <a:xfrm>
              <a:off x="2345764" y="5068650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OS</a:t>
              </a:r>
              <a:endParaRPr lang="ko-KR" altLang="en-US" sz="26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59A82AC-E702-1555-4631-C5ED3B86EE85}"/>
                </a:ext>
              </a:extLst>
            </p:cNvPr>
            <p:cNvSpPr/>
            <p:nvPr/>
          </p:nvSpPr>
          <p:spPr>
            <a:xfrm>
              <a:off x="2345764" y="5650409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HW</a:t>
              </a:r>
              <a:endParaRPr lang="ko-KR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6521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50D92-7E6E-8483-E876-A607807A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system Packages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E23A0-D9A9-A5DE-26C8-6390DB7B8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5B65C-6B6A-2D4A-9DDC-8506F05A0C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r>
              <a:rPr lang="en-US" altLang="ko-KR" dirty="0" err="1"/>
              <a:t>Opencv</a:t>
            </a:r>
            <a:endParaRPr lang="en-US" altLang="ko-KR" dirty="0"/>
          </a:p>
          <a:p>
            <a:r>
              <a:rPr lang="en-US" altLang="ko-KR" dirty="0" err="1"/>
              <a:t>Ultralytics</a:t>
            </a:r>
            <a:endParaRPr lang="en-US" altLang="ko-KR" dirty="0"/>
          </a:p>
          <a:p>
            <a:r>
              <a:rPr lang="en-US" altLang="ko-KR" dirty="0"/>
              <a:t>Flask</a:t>
            </a:r>
          </a:p>
          <a:p>
            <a:r>
              <a:rPr lang="en-US" altLang="ko-KR" dirty="0"/>
              <a:t>SQLite3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CE4EF3B-9A1C-F33C-F279-DE0DC6805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AMR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EA027-F94F-8D77-094F-FD9BFB18AB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717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83C672-47D9-5CA1-99AE-DE2C01D8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AMR demo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8A3E73-73C3-0608-FABB-FFBB70551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User Manual · Turtlebot4 User Manual</a:t>
            </a:r>
            <a:endParaRPr lang="en-US" altLang="ko-KR" dirty="0"/>
          </a:p>
          <a:p>
            <a:r>
              <a:rPr lang="en-US" altLang="ko-KR" dirty="0"/>
              <a:t>https://turtlebot.github.io/turtlebot4-user-manual/</a:t>
            </a:r>
          </a:p>
          <a:p>
            <a:endParaRPr lang="en-US" altLang="ko-KR" dirty="0"/>
          </a:p>
          <a:p>
            <a:r>
              <a:rPr lang="en-US" altLang="ko-KR" dirty="0"/>
              <a:t>Navigation with SLAM</a:t>
            </a:r>
          </a:p>
          <a:p>
            <a:r>
              <a:rPr lang="en-US" altLang="ko-KR" dirty="0" err="1"/>
              <a:t>Teleop</a:t>
            </a:r>
            <a:r>
              <a:rPr lang="en-US" altLang="ko-KR" dirty="0"/>
              <a:t> with keyboard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E055803-D91D-390D-FA29-DFD91A689A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46" y="2194598"/>
            <a:ext cx="4976373" cy="2799209"/>
          </a:xfrm>
        </p:spPr>
      </p:pic>
    </p:spTree>
    <p:extLst>
      <p:ext uri="{BB962C8B-B14F-4D97-AF65-F5344CB8AC3E}">
        <p14:creationId xmlns:p14="http://schemas.microsoft.com/office/powerpoint/2010/main" val="1118349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Track - </a:t>
            </a:r>
            <a:r>
              <a:rPr lang="en-US" altLang="ko-KR" sz="1600" dirty="0" err="1">
                <a:hlinkClick r:id="rId2"/>
              </a:rPr>
              <a:t>Ultralytics</a:t>
            </a:r>
            <a:r>
              <a:rPr lang="en-US" altLang="ko-KR" sz="1600" dirty="0">
                <a:hlinkClick r:id="rId2"/>
              </a:rPr>
              <a:t> YOLO Docs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3"/>
              </a:rPr>
              <a:t>(469) YOLO people detection + SORT tracking – YouTube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4"/>
              </a:rPr>
              <a:t>Bing Videos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A971F-DE04-3BAE-A396-7603D5466A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5" y="2134075"/>
            <a:ext cx="3336792" cy="44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CAC69-1AB2-B019-F94D-D60624B2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30" y="3429000"/>
            <a:ext cx="5651770" cy="31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89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E8462B-341C-4E06-E7E7-D078C564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8" y="516082"/>
            <a:ext cx="10966280" cy="58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67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230BA-91A9-EDB7-F816-41BD2543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6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136" y="200486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467851" y="200486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249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</a:t>
            </a:r>
            <a:r>
              <a:rPr lang="en-US" altLang="ko-KR" dirty="0">
                <a:solidFill>
                  <a:srgbClr val="FF0000"/>
                </a:solidFill>
              </a:rPr>
              <a:t>Updated</a:t>
            </a:r>
            <a:r>
              <a:rPr lang="en-US" altLang="ko-KR" dirty="0"/>
              <a:t> System Requirement for the project and document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291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requirement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282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6A035B-7741-8AA2-13A7-29FF0BD9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Requirement Document</a:t>
            </a:r>
            <a:endParaRPr lang="ko-KR" altLang="en-US" dirty="0"/>
          </a:p>
        </p:txBody>
      </p:sp>
      <p:pic>
        <p:nvPicPr>
          <p:cNvPr id="10" name="내용 개체 틀 9">
            <a:hlinkClick r:id="rId2"/>
            <a:extLst>
              <a:ext uri="{FF2B5EF4-FFF2-40B4-BE49-F238E27FC236}">
                <a16:creationId xmlns:a16="http://schemas.microsoft.com/office/drawing/2014/main" id="{125D26E2-AAA8-5254-1B62-D2D4DF9EB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57820" y="2011363"/>
            <a:ext cx="4624984" cy="3448050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857EB2A-952F-D5D3-3737-DBDB3AEA8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102666"/>
            <a:ext cx="4645025" cy="3271793"/>
          </a:xfrm>
        </p:spPr>
      </p:pic>
    </p:spTree>
    <p:extLst>
      <p:ext uri="{BB962C8B-B14F-4D97-AF65-F5344CB8AC3E}">
        <p14:creationId xmlns:p14="http://schemas.microsoft.com/office/powerpoint/2010/main" val="50736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work together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D9A55C-1001-5097-37FA-EA003D54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Participate, Participate, Participate!!!</a:t>
            </a:r>
          </a:p>
          <a:p>
            <a:r>
              <a:rPr lang="en-US" altLang="ko-KR" dirty="0"/>
              <a:t>No long emails or </a:t>
            </a:r>
            <a:r>
              <a:rPr lang="en-US" altLang="ko-KR" dirty="0" err="1"/>
              <a:t>Kakaotalk</a:t>
            </a:r>
            <a:r>
              <a:rPr lang="en-US" altLang="ko-KR" dirty="0"/>
              <a:t>, prefer face to face</a:t>
            </a:r>
          </a:p>
          <a:p>
            <a:r>
              <a:rPr lang="en-US" altLang="ko-KR" dirty="0"/>
              <a:t>Be open to suggestions and idea</a:t>
            </a:r>
          </a:p>
          <a:p>
            <a:r>
              <a:rPr lang="en-US" altLang="ko-KR" dirty="0"/>
              <a:t>Be proactive, take initiative</a:t>
            </a:r>
          </a:p>
          <a:p>
            <a:r>
              <a:rPr lang="en-US" altLang="ko-KR" dirty="0"/>
              <a:t>HOW is as important as WHAT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400832" y="3585300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4D7BC-A22C-46B6-816A-62C06B6BD71D}"/>
              </a:ext>
            </a:extLst>
          </p:cNvPr>
          <p:cNvSpPr txBox="1"/>
          <p:nvPr/>
        </p:nvSpPr>
        <p:spPr>
          <a:xfrm>
            <a:off x="1429873" y="3163423"/>
            <a:ext cx="1852751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HOW:</a:t>
            </a:r>
          </a:p>
          <a:p>
            <a:r>
              <a:rPr lang="en-US" altLang="ko-KR" dirty="0" err="1"/>
              <a:t>Where,What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When,How</a:t>
            </a:r>
            <a:r>
              <a:rPr lang="en-US" altLang="ko-KR" dirty="0"/>
              <a:t>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386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system/High Level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Deep Learning Model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Model Type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a Convolutional Neural Network (CNN) based on the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EfficientNet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architecture for efficient and scalable image processing.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효율적이고 확장 가능한 이미지 처리를 위해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EfficientNet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아키텍처를 기반으로 하는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CNN(Convolutional Neural Network)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39775" lvl="1" indent="-282575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Training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Leverage transfer learning with pre-trained ImageNet weights as a starting point to reduce training time and improve accuracy.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사전 훈련된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ImageNet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가중치를 시작점으로 하는 전이 학습을 활용하여 훈련 시간을 단축하고 정확도를 높일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21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Hardware Specifications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Robotics Arm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Integrate a high-precision KUKA robotic arm for stable and accurate product handling.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안정적이고 정확한 제품 핸들링을 위해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고정밀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KUKA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 암을 통합합니다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Cameras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Sony Industrial Cameras with high frame rates and resolution to capture detailed images for defect detection.</a:t>
            </a:r>
          </a:p>
          <a:p>
            <a:pPr marL="79692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높은 프레임 속도와 해상도의 소니 산업용 카메라를 사용하여 결함 감지를 위한 디테일한 이미지를 캡처할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411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3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Software Technologies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Framework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Develop the deep learning model using TensorFlow and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Keras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for their extensive support and community.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광범위한 지원과 커뮤니티를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TensorFlow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및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Keras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딥 러닝 모델을 개발하세요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Server Technology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Utilize NVIDIA DGX systems for high-throughput and low-latency processing, crucial for real-time applications.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실시간 애플리케이션에 중요한 높은 처리량과 짧은 대기 시간 처리를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NVIDIA DGX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시스템을 활용하세요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601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4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Interface and Control System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Dashboard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Build the user interface using React.js for its efficient rendering performance, supported by a Node.js backend for handling API requests.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효율적인 렌더링 성능을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React.js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사용자 인터페이스를 구축하고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API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Node.js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백엔드에서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지원합니다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Communication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Implement MQTT for lightweight, real-time messaging between the robotic components and the server.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 구성 요소와 서버 간의 경량 실시간 메시징을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MQTT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구현합니다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920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5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Integration and Testing Techniques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Simulation Software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ROS (Robot Operating System) for simulation and to prototype interactions between components.</a:t>
            </a:r>
          </a:p>
          <a:p>
            <a:pPr marL="739775" lvl="1" indent="0" algn="l"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ROS(Robot Operating System)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구성요소 간의 상호 작용을 시뮬레이션하고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프로토타이핑할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Automated Testing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Integrate Jenkins for continuous integration, ensuring every code commit is built, tested, and errors are addressed promptly.</a:t>
            </a:r>
          </a:p>
          <a:p>
            <a:pPr marL="79692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지속적인 통합을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Jenkins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통합하여 모든 코드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빌드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테스트하고 오류를 신속하게 해결할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823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96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AF72A4-B010-147B-D640-459E584823BF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26C1945-22DE-27F5-62ED-77277E8153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5044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Track - </a:t>
            </a:r>
            <a:r>
              <a:rPr lang="en-US" altLang="ko-KR" sz="1600" dirty="0" err="1">
                <a:hlinkClick r:id="rId2"/>
              </a:rPr>
              <a:t>Ultralytics</a:t>
            </a:r>
            <a:r>
              <a:rPr lang="en-US" altLang="ko-KR" sz="1600" dirty="0">
                <a:hlinkClick r:id="rId2"/>
              </a:rPr>
              <a:t> YOLO Docs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3"/>
              </a:rPr>
              <a:t>(469) YOLO people detection + SORT tracking – YouTube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4"/>
              </a:rPr>
              <a:t>Bing Videos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A971F-DE04-3BAE-A396-7603D5466A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5" y="2134075"/>
            <a:ext cx="3336792" cy="44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CAC69-1AB2-B019-F94D-D60624B2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30" y="3429000"/>
            <a:ext cx="5651770" cy="31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4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83C672-47D9-5CA1-99AE-DE2C01D8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8A3E73-73C3-0608-FABB-FFBB70551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User Manual · Turtlebot4 User Manual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https://turtlebot.github.io/turtlebot4-user-manual/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Navigation with SLAM</a:t>
            </a:r>
          </a:p>
          <a:p>
            <a:r>
              <a:rPr lang="en-US" altLang="ko-KR" dirty="0" err="1"/>
              <a:t>Teleop</a:t>
            </a:r>
            <a:r>
              <a:rPr lang="en-US" altLang="ko-KR" dirty="0"/>
              <a:t> with keyboard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E055803-D91D-390D-FA29-DFD91A689A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64" y="2492638"/>
            <a:ext cx="3807480" cy="2141707"/>
          </a:xfrm>
        </p:spPr>
      </p:pic>
    </p:spTree>
    <p:extLst>
      <p:ext uri="{BB962C8B-B14F-4D97-AF65-F5344CB8AC3E}">
        <p14:creationId xmlns:p14="http://schemas.microsoft.com/office/powerpoint/2010/main" val="1638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B522251-256D-7D78-4707-E6293C6C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&amp; Items Check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93B454-F40D-BB92-5FC9-7F765E065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643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E8462B-341C-4E06-E7E7-D078C564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8" y="516082"/>
            <a:ext cx="10966280" cy="58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230BA-91A9-EDB7-F816-41BD2543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97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136" y="200486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467851" y="200486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1841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system functional process Flow diagrams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416133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To-Be Functional Process Flow Diagram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Detection Alert</a:t>
            </a:r>
          </a:p>
          <a:p>
            <a:pPr marL="457200" lvl="1" indent="0">
              <a:buNone/>
            </a:pPr>
            <a:r>
              <a:rPr lang="en-US" altLang="ko-KR" dirty="0"/>
              <a:t>System Monitor</a:t>
            </a:r>
          </a:p>
          <a:p>
            <a:pPr marL="457200" lvl="1" indent="0">
              <a:buNone/>
            </a:pPr>
            <a:r>
              <a:rPr lang="en-US" altLang="ko-KR" dirty="0"/>
              <a:t>AMR Controller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en-US" altLang="ko-KR" dirty="0"/>
              <a:t>unctions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</a:t>
            </a:r>
            <a:r>
              <a:rPr lang="en-US" altLang="ko-KR" dirty="0"/>
              <a:t>nterfaces</a:t>
            </a:r>
          </a:p>
          <a:p>
            <a:pPr marL="457200" lvl="1" indent="0">
              <a:buNone/>
            </a:pPr>
            <a:r>
              <a:rPr lang="en-US" altLang="ko-KR" dirty="0"/>
              <a:t>Dataflow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/>
              <a:t>esting</a:t>
            </a:r>
          </a:p>
          <a:p>
            <a:pPr marL="457200" lvl="1" indent="0">
              <a:buNone/>
            </a:pPr>
            <a:r>
              <a:rPr lang="en-US" altLang="ko-KR" dirty="0"/>
              <a:t>Error and Exception Handling</a:t>
            </a:r>
          </a:p>
        </p:txBody>
      </p:sp>
      <p:pic>
        <p:nvPicPr>
          <p:cNvPr id="5" name="Picture 2" descr="Figure 6. System Flowchart of the Design : Design and Development of ...">
            <a:extLst>
              <a:ext uri="{FF2B5EF4-FFF2-40B4-BE49-F238E27FC236}">
                <a16:creationId xmlns:a16="http://schemas.microsoft.com/office/drawing/2014/main" id="{12E2A3FA-3C73-9658-1D36-80528E9E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27" y="2015732"/>
            <a:ext cx="3213481" cy="4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64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System Design using Process Flow Diagram. </a:t>
            </a:r>
          </a:p>
          <a:p>
            <a:r>
              <a:rPr lang="en-US" altLang="ko-KR" dirty="0"/>
              <a:t>Use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862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Design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524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D6CB82A-C065-0A0C-CD06-E465FA57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Design Document</a:t>
            </a:r>
            <a:endParaRPr lang="ko-KR" altLang="en-US" dirty="0"/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8AF7226B-4C44-41CD-0217-C7FB94FAB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99371" y="2011363"/>
            <a:ext cx="4541883" cy="3448050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21F04E-A300-0C32-30EE-897853700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55943" y="2017713"/>
            <a:ext cx="4560138" cy="3441700"/>
          </a:xfrm>
        </p:spPr>
      </p:pic>
    </p:spTree>
    <p:extLst>
      <p:ext uri="{BB962C8B-B14F-4D97-AF65-F5344CB8AC3E}">
        <p14:creationId xmlns:p14="http://schemas.microsoft.com/office/powerpoint/2010/main" val="15489410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C69AAD-E706-EA58-1378-B9CEFD1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timeline/Critical path item management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AFFC4D-5E2A-A50A-EC5E-B272030C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651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0511-CBA6-E8CA-82A2-3331C897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EX. Implementation timeline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24641A-5DC9-2310-E907-2AAFC9C1C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26" y="1972455"/>
            <a:ext cx="8662178" cy="408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7BFDA-C5E2-CEB3-8B43-E88EC4740AC3}"/>
              </a:ext>
            </a:extLst>
          </p:cNvPr>
          <p:cNvSpPr txBox="1"/>
          <p:nvPr/>
        </p:nvSpPr>
        <p:spPr>
          <a:xfrm>
            <a:off x="9242527" y="2366363"/>
            <a:ext cx="24276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 타임라인을 생성할 때 먼저 시스템 및 시스템 설계의 기능 프로세스 다이어그램</a:t>
            </a:r>
            <a:r>
              <a:rPr lang="en-US" altLang="ko-KR" sz="1600" b="1" dirty="0"/>
              <a:t>(To-Be)</a:t>
            </a:r>
            <a:r>
              <a:rPr lang="ko-KR" altLang="en-US" sz="1600" b="1" dirty="0"/>
              <a:t>을 완료해야 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그런 다음 각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하위 함수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모듈 및 입력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출력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대해 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어떻 게를 정의합니다</a:t>
            </a:r>
            <a:r>
              <a:rPr lang="en-US" altLang="ko-KR" sz="1600" b="1" dirty="0"/>
              <a:t>.  </a:t>
            </a:r>
            <a:r>
              <a:rPr lang="ko-KR" altLang="en-US" sz="1600" b="1" dirty="0"/>
              <a:t>표에 설명 타임라인 형식의 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언제를 입력합니다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5526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051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tasks that directly impact the project timeline. Delays in these tasks would delay the project's overall completion because they represent the longest stretch of dependent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activitie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프로젝트 타임라인에 직접적인 영향을 주는 작업입니다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작업이 지연되면 종속 활동이 가장 길어지기 때문에 프로젝트의 전체 완료가 지연됩니다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91778816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94616</TotalTime>
  <Words>3583</Words>
  <Application>Microsoft Office PowerPoint</Application>
  <PresentationFormat>와이드스크린</PresentationFormat>
  <Paragraphs>600</Paragraphs>
  <Slides>116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2" baseType="lpstr">
      <vt:lpstr>Söhne</vt:lpstr>
      <vt:lpstr>바탕</vt:lpstr>
      <vt:lpstr>-윤명조140</vt:lpstr>
      <vt:lpstr>Arial</vt:lpstr>
      <vt:lpstr>Gill Sans MT</vt:lpstr>
      <vt:lpstr>갤러리</vt:lpstr>
      <vt:lpstr>Good Morning! 早上好! 안녕하세요!</vt:lpstr>
      <vt:lpstr>Welcome to:</vt:lpstr>
      <vt:lpstr>PowerPoint 프레젠테이션</vt:lpstr>
      <vt:lpstr>Example LARGE Project Experience (SW Development)</vt:lpstr>
      <vt:lpstr>Example Solution Project Experience (Application)</vt:lpstr>
      <vt:lpstr>What kind of  leader I want to be “Dead poet society”</vt:lpstr>
      <vt:lpstr>Now,   Tell US who You are,    What is your objective of joining this program? </vt:lpstr>
      <vt:lpstr>How to work together</vt:lpstr>
      <vt:lpstr>Material &amp; Items Check</vt:lpstr>
      <vt:lpstr>프로젝트 주재, 계획, 및 평가</vt:lpstr>
      <vt:lpstr>2 projects</vt:lpstr>
      <vt:lpstr>Mini Project Description</vt:lpstr>
      <vt:lpstr>Key subsystem (Modules) to develop</vt:lpstr>
      <vt:lpstr>Detection Alert</vt:lpstr>
      <vt:lpstr>Start</vt:lpstr>
      <vt:lpstr>Navigate</vt:lpstr>
      <vt:lpstr>Track &amp; Follow</vt:lpstr>
      <vt:lpstr>Key subsystem (Modules) to develop</vt:lpstr>
      <vt:lpstr>일정 및 진행 내용</vt:lpstr>
      <vt:lpstr>일정 및 진행 내용</vt:lpstr>
      <vt:lpstr>Assumption about Your Knowledge</vt:lpstr>
      <vt:lpstr>Day 1</vt:lpstr>
      <vt:lpstr>Day 2 (Mini project)</vt:lpstr>
      <vt:lpstr>Day 3 (Mini project)</vt:lpstr>
      <vt:lpstr>Day 4 (Mini project)</vt:lpstr>
      <vt:lpstr>Day 5 (Mini project)</vt:lpstr>
      <vt:lpstr>Day 5 (Mini project)</vt:lpstr>
      <vt:lpstr>Day 6 (final project)</vt:lpstr>
      <vt:lpstr>Day 7 (final project)</vt:lpstr>
      <vt:lpstr>Day 8 (final project)</vt:lpstr>
      <vt:lpstr>Day 9 (final project)</vt:lpstr>
      <vt:lpstr>Day 10 (final project)</vt:lpstr>
      <vt:lpstr>Project 평가</vt:lpstr>
      <vt:lpstr>Project 평가</vt:lpstr>
      <vt:lpstr>Project 평가</vt:lpstr>
      <vt:lpstr>프로젝트 rule</vt:lpstr>
      <vt:lpstr>Teamwork and Project Management</vt:lpstr>
      <vt:lpstr>프로젝트 rule number ONE!!!</vt:lpstr>
      <vt:lpstr>PowerPoint 프레젠테이션</vt:lpstr>
      <vt:lpstr>public repository for class</vt:lpstr>
      <vt:lpstr>Project development Is a Process</vt:lpstr>
      <vt:lpstr>SW  Development Process</vt:lpstr>
      <vt:lpstr>HW  Development Process</vt:lpstr>
      <vt:lpstr>Example Timeline</vt:lpstr>
      <vt:lpstr>SW  Development Process</vt:lpstr>
      <vt:lpstr>Key subsystem (Modules) to develop</vt:lpstr>
      <vt:lpstr>Brainstrom a situation that requires this solution</vt:lpstr>
      <vt:lpstr>Project Justification (Why)</vt:lpstr>
      <vt:lpstr>Project Justification (Why)</vt:lpstr>
      <vt:lpstr>Brainstorming Rules</vt:lpstr>
      <vt:lpstr>Develop your business scenario (Use-Case) process diagram</vt:lpstr>
      <vt:lpstr>Detection Alert</vt:lpstr>
      <vt:lpstr>Start</vt:lpstr>
      <vt:lpstr>Navigate</vt:lpstr>
      <vt:lpstr>Track &amp; Follow</vt:lpstr>
      <vt:lpstr>Sketch your scenario on the environment</vt:lpstr>
      <vt:lpstr>Visualization – Scenario process diagrams </vt:lpstr>
      <vt:lpstr>PowerPoint 프레젠테이션</vt:lpstr>
      <vt:lpstr>Business Requirement (What Example)</vt:lpstr>
      <vt:lpstr>Team Exercise 1</vt:lpstr>
      <vt:lpstr>Business requirement presentation by each team</vt:lpstr>
      <vt:lpstr>public repository for class</vt:lpstr>
      <vt:lpstr>Example Business Requirement Document</vt:lpstr>
      <vt:lpstr>SW  Development Process</vt:lpstr>
      <vt:lpstr>System/Technical Requirement (Example)</vt:lpstr>
      <vt:lpstr>System/Technical Requirement (Example)</vt:lpstr>
      <vt:lpstr>Team Exercise</vt:lpstr>
      <vt:lpstr>Base HW/OS</vt:lpstr>
      <vt:lpstr>Obj. Det. </vt:lpstr>
      <vt:lpstr>Example System Stack</vt:lpstr>
      <vt:lpstr>Base system Packages</vt:lpstr>
      <vt:lpstr>AMR demo</vt:lpstr>
      <vt:lpstr>Yolo obj. Det.  Vs.  Yolo Tracking</vt:lpstr>
      <vt:lpstr>PowerPoint 프레젠테이션</vt:lpstr>
      <vt:lpstr>PowerPoint 프레젠테이션</vt:lpstr>
      <vt:lpstr>Key subsystem (Modules) to develop</vt:lpstr>
      <vt:lpstr>Team Exercise 2</vt:lpstr>
      <vt:lpstr>system requirement presentation by each team</vt:lpstr>
      <vt:lpstr>Example system Requirement Document</vt:lpstr>
      <vt:lpstr>SW  Development Process</vt:lpstr>
      <vt:lpstr>Overall system/High Level Design(example)</vt:lpstr>
      <vt:lpstr>Overall system Design(example)</vt:lpstr>
      <vt:lpstr>Overall system Design(example)</vt:lpstr>
      <vt:lpstr>Overall system Design(example)</vt:lpstr>
      <vt:lpstr>Overall system Design(example)</vt:lpstr>
      <vt:lpstr>Base HW/OS</vt:lpstr>
      <vt:lpstr>Obj. Det. </vt:lpstr>
      <vt:lpstr>Yolo obj. Det.  Vs.  Yolo Tracking</vt:lpstr>
      <vt:lpstr>AMR</vt:lpstr>
      <vt:lpstr>PowerPoint 프레젠테이션</vt:lpstr>
      <vt:lpstr>PowerPoint 프레젠테이션</vt:lpstr>
      <vt:lpstr>Key subsystem (Modules) to develop</vt:lpstr>
      <vt:lpstr>Visualization – system functional process Flow diagrams</vt:lpstr>
      <vt:lpstr>Team Exercise 3</vt:lpstr>
      <vt:lpstr>system Design presentation by each team</vt:lpstr>
      <vt:lpstr>Example System Design Document</vt:lpstr>
      <vt:lpstr>Project timeline/Critical path item management</vt:lpstr>
      <vt:lpstr>EX. Implementation timeline</vt:lpstr>
      <vt:lpstr>Critical Path items list</vt:lpstr>
      <vt:lpstr>Critical Path items list</vt:lpstr>
      <vt:lpstr>Guide to Progress Indicators</vt:lpstr>
      <vt:lpstr>System and Development environment Setup</vt:lpstr>
      <vt:lpstr>Project SW Stack</vt:lpstr>
      <vt:lpstr>Useful commands</vt:lpstr>
      <vt:lpstr>System environment setup shell script</vt:lpstr>
      <vt:lpstr>Ros2 Development Workspace</vt:lpstr>
      <vt:lpstr>Ros2 Development Workspace</vt:lpstr>
      <vt:lpstr>Ros2 Development Workspace</vt:lpstr>
      <vt:lpstr>Ros2 Development Workspace</vt:lpstr>
      <vt:lpstr>Ros2 Development Workspace</vt:lpstr>
      <vt:lpstr>Coding Hints</vt:lpstr>
      <vt:lpstr>LABELIMG ERROR CORRECTION</vt:lpstr>
      <vt:lpstr>LABELIMG ERROR CORRECTION</vt:lpstr>
      <vt:lpstr>LABELIMG ERROR CORRECTION</vt:lpstr>
      <vt:lpstr>Please Review you work from earlier online class</vt:lpstr>
      <vt:lpstr>프로젝트 rule number ONE!!!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Andreas Kim</dc:creator>
  <cp:lastModifiedBy>Andreas Kim</cp:lastModifiedBy>
  <cp:revision>98</cp:revision>
  <dcterms:created xsi:type="dcterms:W3CDTF">2024-04-03T06:12:51Z</dcterms:created>
  <dcterms:modified xsi:type="dcterms:W3CDTF">2025-04-18T22:24:53Z</dcterms:modified>
</cp:coreProperties>
</file>